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4"/>
  </p:notesMasterIdLst>
  <p:sldIdLst>
    <p:sldId id="637" r:id="rId3"/>
    <p:sldId id="636" r:id="rId5"/>
    <p:sldId id="638" r:id="rId6"/>
    <p:sldId id="678" r:id="rId7"/>
    <p:sldId id="662" r:id="rId8"/>
    <p:sldId id="663" r:id="rId9"/>
    <p:sldId id="664" r:id="rId10"/>
    <p:sldId id="665" r:id="rId11"/>
    <p:sldId id="666" r:id="rId12"/>
    <p:sldId id="667" r:id="rId13"/>
    <p:sldId id="668" r:id="rId14"/>
    <p:sldId id="669" r:id="rId15"/>
    <p:sldId id="670" r:id="rId16"/>
    <p:sldId id="671" r:id="rId17"/>
    <p:sldId id="672" r:id="rId18"/>
    <p:sldId id="673" r:id="rId19"/>
    <p:sldId id="674" r:id="rId20"/>
    <p:sldId id="675" r:id="rId21"/>
    <p:sldId id="676" r:id="rId22"/>
    <p:sldId id="677" r:id="rId23"/>
    <p:sldId id="695" r:id="rId24"/>
  </p:sldIdLst>
  <p:sldSz cx="12195175" cy="6859270"/>
  <p:notesSz cx="6858000" cy="9144000"/>
  <p:embeddedFontLst>
    <p:embeddedFont>
      <p:font typeface="Rockwell" panose="02060603020205020403" pitchFamily="18" charset="0"/>
      <p:regular r:id="rId28"/>
      <p:bold r:id="rId29"/>
      <p:italic r:id="rId30"/>
      <p:boldItalic r:id="rId31"/>
    </p:embeddedFont>
    <p:embeddedFont>
      <p:font typeface="微软雅黑" panose="020B0503020204020204" pitchFamily="34" charset="-122"/>
      <p:regular r:id="rId32"/>
    </p:embeddedFont>
    <p:embeddedFont>
      <p:font typeface="字魂59号-创粗黑" panose="00000500000000000000" charset="-122"/>
      <p:regular r:id="rId33"/>
    </p:embeddedFont>
    <p:embeddedFont>
      <p:font typeface="Calibri" panose="020F0502020204030204"/>
      <p:regular r:id="rId34"/>
      <p:bold r:id="rId35"/>
      <p:italic r:id="rId36"/>
      <p:boldItalic r:id="rId37"/>
    </p:embeddedFont>
  </p:embeddedFontLst>
  <p:custDataLst>
    <p:tags r:id="rId38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Rockwell" panose="02060603020205020403" pitchFamily="18" charset="0"/>
        <a:ea typeface="宋体" panose="02010600030101010101" pitchFamily="2" charset="-122"/>
        <a:cs typeface="+mn-cs"/>
      </a:defRPr>
    </a:lvl1pPr>
    <a:lvl2pPr marL="54419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Rockwell" panose="02060603020205020403" pitchFamily="18" charset="0"/>
        <a:ea typeface="宋体" panose="02010600030101010101" pitchFamily="2" charset="-122"/>
        <a:cs typeface="+mn-cs"/>
      </a:defRPr>
    </a:lvl2pPr>
    <a:lvl3pPr marL="108902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Rockwell" panose="02060603020205020403" pitchFamily="18" charset="0"/>
        <a:ea typeface="宋体" panose="02010600030101010101" pitchFamily="2" charset="-122"/>
        <a:cs typeface="+mn-cs"/>
      </a:defRPr>
    </a:lvl3pPr>
    <a:lvl4pPr marL="163322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Rockwell" panose="02060603020205020403" pitchFamily="18" charset="0"/>
        <a:ea typeface="宋体" panose="02010600030101010101" pitchFamily="2" charset="-122"/>
        <a:cs typeface="+mn-cs"/>
      </a:defRPr>
    </a:lvl4pPr>
    <a:lvl5pPr marL="217741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Rockwell" panose="02060603020205020403" pitchFamily="18" charset="0"/>
        <a:ea typeface="宋体" panose="02010600030101010101" pitchFamily="2" charset="-122"/>
        <a:cs typeface="+mn-cs"/>
      </a:defRPr>
    </a:lvl5pPr>
    <a:lvl6pPr marL="2721610" algn="l" defTabSz="1089025" rtl="0" eaLnBrk="1" latinLnBrk="0" hangingPunct="1">
      <a:defRPr kern="1200">
        <a:solidFill>
          <a:schemeClr val="tx1"/>
        </a:solidFill>
        <a:latin typeface="Rockwell" panose="02060603020205020403" pitchFamily="18" charset="0"/>
        <a:ea typeface="宋体" panose="02010600030101010101" pitchFamily="2" charset="-122"/>
        <a:cs typeface="+mn-cs"/>
      </a:defRPr>
    </a:lvl6pPr>
    <a:lvl7pPr marL="3266440" algn="l" defTabSz="1089025" rtl="0" eaLnBrk="1" latinLnBrk="0" hangingPunct="1">
      <a:defRPr kern="1200">
        <a:solidFill>
          <a:schemeClr val="tx1"/>
        </a:solidFill>
        <a:latin typeface="Rockwell" panose="02060603020205020403" pitchFamily="18" charset="0"/>
        <a:ea typeface="宋体" panose="02010600030101010101" pitchFamily="2" charset="-122"/>
        <a:cs typeface="+mn-cs"/>
      </a:defRPr>
    </a:lvl7pPr>
    <a:lvl8pPr marL="3810635" algn="l" defTabSz="1089025" rtl="0" eaLnBrk="1" latinLnBrk="0" hangingPunct="1">
      <a:defRPr kern="1200">
        <a:solidFill>
          <a:schemeClr val="tx1"/>
        </a:solidFill>
        <a:latin typeface="Rockwell" panose="02060603020205020403" pitchFamily="18" charset="0"/>
        <a:ea typeface="宋体" panose="02010600030101010101" pitchFamily="2" charset="-122"/>
        <a:cs typeface="+mn-cs"/>
      </a:defRPr>
    </a:lvl8pPr>
    <a:lvl9pPr marL="4354830" algn="l" defTabSz="1089025" rtl="0" eaLnBrk="1" latinLnBrk="0" hangingPunct="1">
      <a:defRPr kern="1200">
        <a:solidFill>
          <a:schemeClr val="tx1"/>
        </a:solidFill>
        <a:latin typeface="Rockwell" panose="02060603020205020403" pitchFamily="18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68E57"/>
    <a:srgbClr val="CDDDD7"/>
    <a:srgbClr val="A2C4A1"/>
    <a:srgbClr val="83A97E"/>
    <a:srgbClr val="80B281"/>
    <a:srgbClr val="00AA7B"/>
    <a:srgbClr val="40AD74"/>
    <a:srgbClr val="EFEFEF"/>
    <a:srgbClr val="4C535B"/>
    <a:srgbClr val="3D7E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27" autoAdjust="0"/>
    <p:restoredTop sz="95244" autoAdjust="0"/>
  </p:normalViewPr>
  <p:slideViewPr>
    <p:cSldViewPr>
      <p:cViewPr varScale="1">
        <p:scale>
          <a:sx n="85" d="100"/>
          <a:sy n="85" d="100"/>
        </p:scale>
        <p:origin x="331" y="72"/>
      </p:cViewPr>
      <p:guideLst>
        <p:guide orient="horz" pos="2206"/>
        <p:guide orient="horz" pos="336"/>
        <p:guide orient="horz" pos="3984"/>
        <p:guide pos="3802"/>
        <p:guide pos="433"/>
        <p:guide pos="72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-597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8" Type="http://schemas.openxmlformats.org/officeDocument/2006/relationships/tags" Target="tags/tag16.xml"/><Relationship Id="rId37" Type="http://schemas.openxmlformats.org/officeDocument/2006/relationships/font" Target="fonts/font10.fntdata"/><Relationship Id="rId36" Type="http://schemas.openxmlformats.org/officeDocument/2006/relationships/font" Target="fonts/font9.fntdata"/><Relationship Id="rId35" Type="http://schemas.openxmlformats.org/officeDocument/2006/relationships/font" Target="fonts/font8.fntdata"/><Relationship Id="rId34" Type="http://schemas.openxmlformats.org/officeDocument/2006/relationships/font" Target="fonts/font7.fntdata"/><Relationship Id="rId33" Type="http://schemas.openxmlformats.org/officeDocument/2006/relationships/font" Target="fonts/font6.fntdata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" Target="slides/slide1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endParaRPr lang="en-US" altLang="zh-CN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endParaRPr lang="en-US" altLang="zh-CN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endParaRPr lang="en-US" altLang="zh-CN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F9743CD7-97CD-4F57-B351-69A253B17F80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544195" algn="l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1089025" algn="l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633220" algn="l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2177415" algn="l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721610" algn="l" defTabSz="108902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440" algn="l" defTabSz="108902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635" algn="l" defTabSz="108902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830" algn="l" defTabSz="108902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9DB4961-5944-45E4-859B-0226209DDE1C}" type="slidenum">
              <a:rPr lang="en-US" altLang="zh-CN"/>
            </a:fld>
            <a:endParaRPr lang="en-US" altLang="zh-CN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9DB4961-5944-45E4-859B-0226209DDE1C}" type="slidenum">
              <a:rPr lang="en-US" altLang="zh-CN"/>
            </a:fld>
            <a:endParaRPr lang="en-US" altLang="zh-CN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9DB4961-5944-45E4-859B-0226209DDE1C}" type="slidenum">
              <a:rPr lang="en-US" altLang="zh-CN"/>
            </a:fld>
            <a:endParaRPr lang="en-US" altLang="zh-CN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9DB4961-5944-45E4-859B-0226209DDE1C}" type="slidenum">
              <a:rPr lang="en-US" altLang="zh-CN"/>
            </a:fld>
            <a:endParaRPr lang="en-US" altLang="zh-CN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A1525-66D1-4075-BF5B-54C75808F4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9DB4961-5944-45E4-859B-0226209DDE1C}" type="slidenum">
              <a:rPr lang="en-US" altLang="zh-CN"/>
            </a:fld>
            <a:endParaRPr lang="en-US" altLang="zh-CN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9DB4961-5944-45E4-859B-0226209DDE1C}" type="slidenum">
              <a:rPr lang="en-US" altLang="zh-CN"/>
            </a:fld>
            <a:endParaRPr lang="en-US" altLang="zh-CN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9DB4961-5944-45E4-859B-0226209DDE1C}" type="slidenum">
              <a:rPr lang="en-US" altLang="zh-CN"/>
            </a:fld>
            <a:endParaRPr lang="en-US" altLang="zh-CN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9DB4961-5944-45E4-859B-0226209DDE1C}" type="slidenum">
              <a:rPr lang="en-US" altLang="zh-CN"/>
            </a:fld>
            <a:endParaRPr lang="en-US" altLang="zh-CN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9DB4961-5944-45E4-859B-0226209DDE1C}" type="slidenum">
              <a:rPr lang="en-US" altLang="zh-CN"/>
            </a:fld>
            <a:endParaRPr lang="en-US" altLang="zh-CN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9DB4961-5944-45E4-859B-0226209DDE1C}" type="slidenum">
              <a:rPr lang="en-US" altLang="zh-CN"/>
            </a:fld>
            <a:endParaRPr lang="en-US" altLang="zh-CN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9" r="12387"/>
          <a:stretch>
            <a:fillRect/>
          </a:stretch>
        </p:blipFill>
        <p:spPr>
          <a:xfrm>
            <a:off x="6339082" y="261792"/>
            <a:ext cx="5608505" cy="6343088"/>
          </a:xfrm>
          <a:prstGeom prst="rect">
            <a:avLst/>
          </a:prstGeom>
        </p:spPr>
      </p:pic>
      <p:sp>
        <p:nvSpPr>
          <p:cNvPr id="10" name="Freeform 6"/>
          <p:cNvSpPr/>
          <p:nvPr userDrawn="1"/>
        </p:nvSpPr>
        <p:spPr bwMode="auto">
          <a:xfrm flipH="1">
            <a:off x="247578" y="261794"/>
            <a:ext cx="6091503" cy="6335999"/>
          </a:xfrm>
          <a:prstGeom prst="rect">
            <a:avLst/>
          </a:prstGeom>
          <a:solidFill>
            <a:srgbClr val="A2C4A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534987" y="619329"/>
            <a:ext cx="288000" cy="5782265"/>
            <a:chOff x="534987" y="475013"/>
            <a:chExt cx="288000" cy="5782265"/>
          </a:xfrm>
        </p:grpSpPr>
        <p:grpSp>
          <p:nvGrpSpPr>
            <p:cNvPr id="11" name="组合 10"/>
            <p:cNvGrpSpPr>
              <a:grpSpLocks noChangeAspect="1"/>
            </p:cNvGrpSpPr>
            <p:nvPr userDrawn="1"/>
          </p:nvGrpSpPr>
          <p:grpSpPr>
            <a:xfrm flipV="1">
              <a:off x="534987" y="5969490"/>
              <a:ext cx="288000" cy="287788"/>
              <a:chOff x="590154" y="864477"/>
              <a:chExt cx="324246" cy="324006"/>
            </a:xfrm>
            <a:solidFill>
              <a:schemeClr val="bg1">
                <a:lumMod val="95000"/>
              </a:schemeClr>
            </a:solidFill>
          </p:grpSpPr>
          <p:sp>
            <p:nvSpPr>
              <p:cNvPr id="12" name="矩形 11"/>
              <p:cNvSpPr/>
              <p:nvPr/>
            </p:nvSpPr>
            <p:spPr>
              <a:xfrm>
                <a:off x="590154" y="864477"/>
                <a:ext cx="126000" cy="12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788400" y="864477"/>
                <a:ext cx="126000" cy="1259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590154" y="1062484"/>
                <a:ext cx="126000" cy="1259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6" name="组合 15"/>
            <p:cNvGrpSpPr>
              <a:grpSpLocks noChangeAspect="1"/>
            </p:cNvGrpSpPr>
            <p:nvPr userDrawn="1"/>
          </p:nvGrpSpPr>
          <p:grpSpPr>
            <a:xfrm>
              <a:off x="534987" y="475013"/>
              <a:ext cx="288000" cy="287781"/>
              <a:chOff x="590154" y="702000"/>
              <a:chExt cx="324246" cy="324000"/>
            </a:xfrm>
            <a:solidFill>
              <a:schemeClr val="bg1">
                <a:lumMod val="95000"/>
              </a:schemeClr>
            </a:solidFill>
          </p:grpSpPr>
          <p:sp>
            <p:nvSpPr>
              <p:cNvPr id="17" name="矩形 16"/>
              <p:cNvSpPr/>
              <p:nvPr/>
            </p:nvSpPr>
            <p:spPr>
              <a:xfrm>
                <a:off x="590154" y="702000"/>
                <a:ext cx="126000" cy="12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788400" y="702000"/>
                <a:ext cx="126000" cy="12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590154" y="900000"/>
                <a:ext cx="126000" cy="12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1" name="矩形 20"/>
          <p:cNvSpPr/>
          <p:nvPr userDrawn="1"/>
        </p:nvSpPr>
        <p:spPr>
          <a:xfrm>
            <a:off x="247587" y="261794"/>
            <a:ext cx="11700000" cy="6336000"/>
          </a:xfrm>
          <a:prstGeom prst="rect">
            <a:avLst/>
          </a:prstGeom>
          <a:noFill/>
          <a:ln w="69850" cmpd="thickThin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00">
        <p14:gallery dir="l"/>
      </p:transition>
    </mc:Choice>
    <mc:Fallback>
      <p:transition spd="slow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6"/>
          <p:cNvSpPr/>
          <p:nvPr userDrawn="1"/>
        </p:nvSpPr>
        <p:spPr bwMode="auto">
          <a:xfrm flipH="1">
            <a:off x="247587" y="261794"/>
            <a:ext cx="11700001" cy="2880000"/>
          </a:xfrm>
          <a:prstGeom prst="rect">
            <a:avLst/>
          </a:prstGeom>
          <a:solidFill>
            <a:srgbClr val="A2C4A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247587" y="261794"/>
            <a:ext cx="11700000" cy="6336000"/>
          </a:xfrm>
          <a:prstGeom prst="rect">
            <a:avLst/>
          </a:prstGeom>
          <a:noFill/>
          <a:ln w="69850" cmpd="thickThin">
            <a:solidFill>
              <a:srgbClr val="83A9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等腰三角形 1"/>
          <p:cNvSpPr>
            <a:spLocks noChangeAspect="1"/>
          </p:cNvSpPr>
          <p:nvPr userDrawn="1"/>
        </p:nvSpPr>
        <p:spPr>
          <a:xfrm>
            <a:off x="5917587" y="2831448"/>
            <a:ext cx="360000" cy="31034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00">
        <p14:gallery dir="l"/>
      </p:transition>
    </mc:Choice>
    <mc:Fallback>
      <p:transition spd="slow" advTm="2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230187" y="229394"/>
            <a:ext cx="3733800" cy="6400800"/>
          </a:xfrm>
          <a:prstGeom prst="rect">
            <a:avLst/>
          </a:prstGeom>
          <a:solidFill>
            <a:srgbClr val="A2C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247587" y="261794"/>
            <a:ext cx="11700000" cy="6336000"/>
          </a:xfrm>
          <a:prstGeom prst="rect">
            <a:avLst/>
          </a:prstGeom>
          <a:noFill/>
          <a:ln w="69850" cmpd="thickThin">
            <a:solidFill>
              <a:srgbClr val="83A9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>
            <a:spLocks noChangeAspect="1"/>
          </p:cNvSpPr>
          <p:nvPr userDrawn="1"/>
        </p:nvSpPr>
        <p:spPr>
          <a:xfrm rot="16200000">
            <a:off x="3628814" y="3274621"/>
            <a:ext cx="360000" cy="310346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00">
        <p14:gallery dir="l"/>
      </p:transition>
    </mc:Choice>
    <mc:Fallback>
      <p:transition spd="slow" advTm="2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3"/>
                    </a14:imgEffect>
                    <a14:imgEffect>
                      <a14:saturation sat="1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22" b="10638"/>
          <a:stretch>
            <a:fillRect/>
          </a:stretch>
        </p:blipFill>
        <p:spPr>
          <a:xfrm>
            <a:off x="247587" y="261794"/>
            <a:ext cx="11700000" cy="6336000"/>
          </a:xfrm>
          <a:prstGeom prst="rect">
            <a:avLst/>
          </a:prstGeom>
        </p:spPr>
      </p:pic>
      <p:grpSp>
        <p:nvGrpSpPr>
          <p:cNvPr id="10" name="组合 9"/>
          <p:cNvGrpSpPr>
            <a:grpSpLocks noChangeAspect="1"/>
          </p:cNvGrpSpPr>
          <p:nvPr userDrawn="1"/>
        </p:nvGrpSpPr>
        <p:grpSpPr>
          <a:xfrm>
            <a:off x="3397587" y="729794"/>
            <a:ext cx="5400000" cy="5400000"/>
            <a:chOff x="1777587" y="-890206"/>
            <a:chExt cx="8640000" cy="8640000"/>
          </a:xfrm>
        </p:grpSpPr>
        <p:grpSp>
          <p:nvGrpSpPr>
            <p:cNvPr id="11" name="组合 10"/>
            <p:cNvGrpSpPr>
              <a:grpSpLocks noChangeAspect="1"/>
            </p:cNvGrpSpPr>
            <p:nvPr userDrawn="1"/>
          </p:nvGrpSpPr>
          <p:grpSpPr>
            <a:xfrm>
              <a:off x="1777587" y="-890206"/>
              <a:ext cx="8640000" cy="8640000"/>
              <a:chOff x="1273587" y="-1394206"/>
              <a:chExt cx="9648000" cy="9648000"/>
            </a:xfrm>
          </p:grpSpPr>
          <p:sp>
            <p:nvSpPr>
              <p:cNvPr id="13" name="椭圆 12"/>
              <p:cNvSpPr/>
              <p:nvPr userDrawn="1"/>
            </p:nvSpPr>
            <p:spPr>
              <a:xfrm>
                <a:off x="1273587" y="-1394206"/>
                <a:ext cx="9648000" cy="9648000"/>
              </a:xfrm>
              <a:prstGeom prst="ellipse">
                <a:avLst/>
              </a:prstGeom>
              <a:solidFill>
                <a:srgbClr val="A2C4A1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 userDrawn="1"/>
            </p:nvSpPr>
            <p:spPr>
              <a:xfrm>
                <a:off x="1777587" y="-890206"/>
                <a:ext cx="8640000" cy="8640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椭圆 11"/>
            <p:cNvSpPr>
              <a:spLocks noChangeAspect="1"/>
            </p:cNvSpPr>
            <p:nvPr userDrawn="1"/>
          </p:nvSpPr>
          <p:spPr>
            <a:xfrm>
              <a:off x="2677587" y="9794"/>
              <a:ext cx="6840000" cy="6840000"/>
            </a:xfrm>
            <a:prstGeom prst="ellipse">
              <a:avLst/>
            </a:prstGeom>
            <a:noFill/>
            <a:ln w="19050">
              <a:solidFill>
                <a:srgbClr val="A2C4A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 userDrawn="1"/>
        </p:nvGrpSpPr>
        <p:grpSpPr>
          <a:xfrm>
            <a:off x="534987" y="521949"/>
            <a:ext cx="11125200" cy="5815691"/>
            <a:chOff x="534987" y="585903"/>
            <a:chExt cx="11125200" cy="5815691"/>
          </a:xfrm>
        </p:grpSpPr>
        <p:grpSp>
          <p:nvGrpSpPr>
            <p:cNvPr id="26" name="组合 25"/>
            <p:cNvGrpSpPr>
              <a:grpSpLocks noChangeAspect="1"/>
            </p:cNvGrpSpPr>
            <p:nvPr userDrawn="1"/>
          </p:nvGrpSpPr>
          <p:grpSpPr>
            <a:xfrm flipV="1">
              <a:off x="534987" y="6113813"/>
              <a:ext cx="288000" cy="287781"/>
              <a:chOff x="590154" y="702000"/>
              <a:chExt cx="324246" cy="324000"/>
            </a:xfrm>
            <a:solidFill>
              <a:schemeClr val="bg1">
                <a:lumMod val="95000"/>
              </a:schemeClr>
            </a:solidFill>
          </p:grpSpPr>
          <p:sp>
            <p:nvSpPr>
              <p:cNvPr id="31" name="矩形 30"/>
              <p:cNvSpPr/>
              <p:nvPr/>
            </p:nvSpPr>
            <p:spPr>
              <a:xfrm>
                <a:off x="590154" y="702000"/>
                <a:ext cx="126000" cy="12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788400" y="702000"/>
                <a:ext cx="126000" cy="12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590154" y="900000"/>
                <a:ext cx="126000" cy="12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>
              <a:grpSpLocks noChangeAspect="1"/>
            </p:cNvGrpSpPr>
            <p:nvPr userDrawn="1"/>
          </p:nvGrpSpPr>
          <p:grpSpPr>
            <a:xfrm flipH="1">
              <a:off x="11372187" y="585903"/>
              <a:ext cx="288000" cy="287781"/>
              <a:chOff x="590154" y="702000"/>
              <a:chExt cx="324246" cy="324000"/>
            </a:xfrm>
            <a:solidFill>
              <a:schemeClr val="bg1">
                <a:lumMod val="95000"/>
              </a:schemeClr>
            </a:solidFill>
          </p:grpSpPr>
          <p:sp>
            <p:nvSpPr>
              <p:cNvPr id="28" name="矩形 27"/>
              <p:cNvSpPr/>
              <p:nvPr/>
            </p:nvSpPr>
            <p:spPr>
              <a:xfrm>
                <a:off x="590154" y="702000"/>
                <a:ext cx="126000" cy="12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788400" y="702000"/>
                <a:ext cx="126000" cy="12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590154" y="900000"/>
                <a:ext cx="126000" cy="12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9" name="矩形 18"/>
          <p:cNvSpPr/>
          <p:nvPr userDrawn="1"/>
        </p:nvSpPr>
        <p:spPr>
          <a:xfrm>
            <a:off x="247587" y="261794"/>
            <a:ext cx="11700000" cy="6336000"/>
          </a:xfrm>
          <a:prstGeom prst="rect">
            <a:avLst/>
          </a:prstGeom>
          <a:noFill/>
          <a:ln w="69850" cmpd="thickThin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00">
        <p14:gallery dir="l"/>
      </p:transition>
    </mc:Choice>
    <mc:Fallback>
      <p:transition spd="slow" advTm="2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 rot="10800000" flipV="1">
            <a:off x="247587" y="261795"/>
            <a:ext cx="11700000" cy="1080000"/>
          </a:xfrm>
          <a:prstGeom prst="rect">
            <a:avLst/>
          </a:prstGeom>
          <a:solidFill>
            <a:srgbClr val="A2C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247587" y="762794"/>
            <a:ext cx="3600000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8347587" y="762794"/>
            <a:ext cx="3600000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 userDrawn="1"/>
        </p:nvSpPr>
        <p:spPr>
          <a:xfrm>
            <a:off x="247587" y="261794"/>
            <a:ext cx="11700000" cy="6336000"/>
          </a:xfrm>
          <a:prstGeom prst="rect">
            <a:avLst/>
          </a:prstGeom>
          <a:noFill/>
          <a:ln w="69850" cmpd="thickThin">
            <a:solidFill>
              <a:srgbClr val="83A9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00">
        <p14:gallery dir="l"/>
      </p:transition>
    </mc:Choice>
    <mc:Fallback>
      <p:transition spd="slow" advTm="2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247587" y="261794"/>
            <a:ext cx="11700000" cy="6336000"/>
          </a:xfrm>
          <a:prstGeom prst="rect">
            <a:avLst/>
          </a:prstGeom>
          <a:noFill/>
          <a:ln w="69850" cmpd="thickThin">
            <a:solidFill>
              <a:srgbClr val="83A9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00">
        <p14:gallery dir="l"/>
      </p:transition>
    </mc:Choice>
    <mc:Fallback>
      <p:transition spd="slow" advTm="2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>
    <mc:Choice xmlns:p14="http://schemas.microsoft.com/office/powerpoint/2010/main" Requires="p14">
      <p:transition spd="slow" p14:dur="1600" advTm="2000">
        <p14:gallery dir="l"/>
      </p:transition>
    </mc:Choice>
    <mc:Fallback>
      <p:transition spd="slow" advTm="2000">
        <p:fade/>
      </p:transition>
    </mc:Fallback>
  </mc:AlternateConten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544195"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1089025"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633220"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2177415"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408305" indent="-408305" algn="l" rtl="0" fontAlgn="base">
        <a:spcBef>
          <a:spcPct val="20000"/>
        </a:spcBef>
        <a:spcAft>
          <a:spcPct val="0"/>
        </a:spcAft>
        <a:buChar char="•"/>
        <a:defRPr sz="3800">
          <a:solidFill>
            <a:schemeClr val="tx1"/>
          </a:solidFill>
          <a:latin typeface="+mn-lt"/>
          <a:ea typeface="+mn-ea"/>
          <a:cs typeface="+mn-cs"/>
        </a:defRPr>
      </a:lvl1pPr>
      <a:lvl2pPr marL="884555" indent="-340360" algn="l" rtl="0" fontAlgn="base">
        <a:spcBef>
          <a:spcPct val="20000"/>
        </a:spcBef>
        <a:spcAft>
          <a:spcPct val="0"/>
        </a:spcAft>
        <a:buChar char="–"/>
        <a:defRPr sz="3400">
          <a:solidFill>
            <a:schemeClr val="tx1"/>
          </a:solidFill>
          <a:latin typeface="+mn-lt"/>
          <a:ea typeface="+mn-ea"/>
        </a:defRPr>
      </a:lvl2pPr>
      <a:lvl3pPr marL="1360805" indent="-272415" algn="l" rtl="0" fontAlgn="base">
        <a:spcBef>
          <a:spcPct val="20000"/>
        </a:spcBef>
        <a:spcAft>
          <a:spcPct val="0"/>
        </a:spcAft>
        <a:buChar char="•"/>
        <a:defRPr sz="2900">
          <a:solidFill>
            <a:schemeClr val="tx1"/>
          </a:solidFill>
          <a:latin typeface="+mn-lt"/>
          <a:ea typeface="+mn-ea"/>
        </a:defRPr>
      </a:lvl3pPr>
      <a:lvl4pPr marL="1905000" indent="-272415" algn="l" rtl="0" fontAlgn="base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</a:defRPr>
      </a:lvl4pPr>
      <a:lvl5pPr marL="2449830" indent="-272415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5pPr>
      <a:lvl6pPr marL="2994025" indent="-272415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6pPr>
      <a:lvl7pPr marL="3538220" indent="-272415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7pPr>
      <a:lvl8pPr marL="4082415" indent="-272415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8pPr>
      <a:lvl9pPr marL="4627245" indent="-272415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10890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95" algn="l" defTabSz="10890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9025" algn="l" defTabSz="10890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3220" algn="l" defTabSz="10890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415" algn="l" defTabSz="10890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610" algn="l" defTabSz="10890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6440" algn="l" defTabSz="10890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10635" algn="l" defTabSz="10890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830" algn="l" defTabSz="10890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.jpeg"/><Relationship Id="rId1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5.xml"/><Relationship Id="rId3" Type="http://schemas.openxmlformats.org/officeDocument/2006/relationships/tags" Target="../tags/tag14.xml"/><Relationship Id="rId2" Type="http://schemas.openxmlformats.org/officeDocument/2006/relationships/image" Target="../media/image10.jpeg"/><Relationship Id="rId1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2" Type="http://schemas.openxmlformats.org/officeDocument/2006/relationships/notesSlide" Target="../notesSlides/notesSlide8.xml"/><Relationship Id="rId11" Type="http://schemas.openxmlformats.org/officeDocument/2006/relationships/slideLayout" Target="../slideLayouts/slideLayout5.xml"/><Relationship Id="rId10" Type="http://schemas.openxmlformats.org/officeDocument/2006/relationships/tags" Target="../tags/tag11.xml"/><Relationship Id="rId1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1316831" y="2027690"/>
            <a:ext cx="4113212" cy="16365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2"/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316831" y="2027690"/>
            <a:ext cx="4113213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83A97E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线上商城系统选题介绍</a:t>
            </a:r>
            <a:endParaRPr lang="zh-CN" altLang="en-US" sz="4800" b="1" dirty="0">
              <a:solidFill>
                <a:srgbClr val="83A97E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47115" y="4393565"/>
            <a:ext cx="4652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小组成员：顾田、邢益鸣、孙龙灵、戴威扬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204720" y="3810635"/>
            <a:ext cx="2185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汇报人：赵晚甜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325ec062a0db224af33559677037f26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8070" y="229235"/>
            <a:ext cx="1152525" cy="11525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slow" advTm="2000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575240" y="2299126"/>
            <a:ext cx="7293055" cy="16786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订单及时交付对于客户满意度至关重要。因此，要注重物流和库存的管理以及配送系统的有效性和效率等。</a:t>
            </a:r>
            <a:endParaRPr lang="zh-CN" altLang="en-US" sz="2400" b="0" i="0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75240" y="1653846"/>
            <a:ext cx="407237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id-ID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物流与配送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75240" y="4478214"/>
            <a:ext cx="7293055" cy="17497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sz="24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线</a:t>
            </a:r>
            <a:r>
              <a:rPr lang="zh-CN" sz="24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上</a:t>
            </a:r>
            <a:r>
              <a:rPr sz="24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商城系统存储大量敏感数据，包括客户的个人信息和支付信息。因此，</a:t>
            </a:r>
            <a:r>
              <a:rPr lang="zh-CN" sz="24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要注意防备</a:t>
            </a:r>
            <a:r>
              <a:rPr sz="24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网络安全威胁如数据泄露、网络攻击和欺诈行为</a:t>
            </a:r>
            <a:r>
              <a:rPr lang="zh-CN" sz="24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等。</a:t>
            </a:r>
            <a:endParaRPr lang="zh-CN" altLang="en-US" sz="2400" b="0" i="0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75240" y="3832935"/>
            <a:ext cx="358015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数据安全和隐私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文本框 2"/>
          <p:cNvSpPr txBox="1"/>
          <p:nvPr/>
        </p:nvSpPr>
        <p:spPr>
          <a:xfrm>
            <a:off x="4421313" y="458218"/>
            <a:ext cx="3231042" cy="518160"/>
          </a:xfrm>
          <a:prstGeom prst="rect">
            <a:avLst/>
          </a:prstGeom>
          <a:noFill/>
        </p:spPr>
        <p:txBody>
          <a:bodyPr wrap="square" lIns="87757" tIns="43878" rIns="87757" bIns="43878" rtlCol="0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2"/>
                </a:solidFill>
                <a:latin typeface="思源黑体 CN Bold" pitchFamily="34" charset="-122"/>
                <a:ea typeface="思源黑体 CN Bold" pitchFamily="34" charset="-122"/>
              </a:defRPr>
            </a:lvl1pPr>
          </a:lstStyle>
          <a:p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实际问题</a:t>
            </a:r>
            <a:endParaRPr lang="zh-CN" altLang="en-US" sz="28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4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36950" y="1748479"/>
            <a:ext cx="3504579" cy="43200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00">
        <p14:gallery dir="l"/>
      </p:transition>
    </mc:Choice>
    <mc:Fallback>
      <p:transition spd="slow" advTm="2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2"/>
          <p:cNvSpPr txBox="1"/>
          <p:nvPr/>
        </p:nvSpPr>
        <p:spPr>
          <a:xfrm>
            <a:off x="3583176" y="3135931"/>
            <a:ext cx="5184312" cy="826135"/>
          </a:xfrm>
          <a:prstGeom prst="rect">
            <a:avLst/>
          </a:prstGeom>
          <a:noFill/>
        </p:spPr>
        <p:txBody>
          <a:bodyPr wrap="square" lIns="87757" tIns="43878" rIns="87757" bIns="43878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bg1"/>
                </a:solidFill>
                <a:latin typeface="Agency FB" panose="020B0503020202020204" pitchFamily="34" charset="0"/>
              </a:defRPr>
            </a:lvl1pPr>
          </a:lstStyle>
          <a:p>
            <a:pPr algn="ctr"/>
            <a:r>
              <a:rPr lang="zh-CN" altLang="en-US" sz="4800" b="1" spc="1200" dirty="0">
                <a:solidFill>
                  <a:srgbClr val="83A97E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预期目标</a:t>
            </a:r>
            <a:endParaRPr lang="zh-CN" altLang="en-US" sz="4800" b="1" spc="1200" dirty="0">
              <a:solidFill>
                <a:srgbClr val="83A97E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48947" y="2040853"/>
            <a:ext cx="10972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83A97E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04</a:t>
            </a:r>
            <a:endParaRPr lang="zh-CN" altLang="en-US" sz="7200" dirty="0">
              <a:solidFill>
                <a:srgbClr val="83A97E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flip dir="r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/>
          <p:cNvSpPr/>
          <p:nvPr>
            <p:custDataLst>
              <p:tags r:id="rId1"/>
            </p:custDataLst>
          </p:nvPr>
        </p:nvSpPr>
        <p:spPr>
          <a:xfrm>
            <a:off x="646249" y="1527160"/>
            <a:ext cx="7006106" cy="487389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457200" algn="l" defTabSz="1216660">
              <a:lnSpc>
                <a:spcPct val="160000"/>
              </a:lnSpc>
              <a:spcBef>
                <a:spcPct val="20000"/>
              </a:spcBef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  <a:sym typeface="Arial" panose="020B0604020202020204" pitchFamily="34" charset="0"/>
              </a:rPr>
              <a:t>解决传统零售业在线化的需求，为商家提供更便捷的销售平台，为消费者提供更便利的购物体验、更多样的购物选择。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indent="457200" algn="l" defTabSz="1216660">
              <a:lnSpc>
                <a:spcPct val="160000"/>
              </a:lnSpc>
              <a:spcBef>
                <a:spcPct val="200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  <a:sym typeface="Arial" panose="020B0604020202020204" pitchFamily="34" charset="0"/>
              </a:rPr>
              <a:t>通过良好的用户体验设计、强大的数据安全措施、高品质的商品和售后服务、高效的物流管理系统，预期能够吸引更多商家入驻、更多消费者使用此平台，并提升消费者的满意度和忠诚度。</a:t>
            </a:r>
            <a:endParaRPr lang="zh-CN" altLang="en-US" sz="2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文本框 2"/>
          <p:cNvSpPr txBox="1"/>
          <p:nvPr/>
        </p:nvSpPr>
        <p:spPr>
          <a:xfrm>
            <a:off x="4421313" y="458218"/>
            <a:ext cx="3231042" cy="518160"/>
          </a:xfrm>
          <a:prstGeom prst="rect">
            <a:avLst/>
          </a:prstGeom>
          <a:noFill/>
        </p:spPr>
        <p:txBody>
          <a:bodyPr wrap="square" lIns="87757" tIns="43878" rIns="87757" bIns="43878" rtlCol="0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2"/>
                </a:solidFill>
                <a:latin typeface="思源黑体 CN Bold" pitchFamily="34" charset="-122"/>
                <a:ea typeface="思源黑体 CN Bold" pitchFamily="34" charset="-122"/>
              </a:defRPr>
            </a:lvl1pPr>
          </a:lstStyle>
          <a:p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目标</a:t>
            </a:r>
            <a:endParaRPr lang="zh-CN" altLang="en-US" sz="28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 descr="图片包含 天花板, 室内, 人, 男人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912" y="2157651"/>
            <a:ext cx="3739009" cy="26669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00">
        <p14:gallery dir="l"/>
      </p:transition>
    </mc:Choice>
    <mc:Fallback>
      <p:transition spd="slow" advTm="2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2"/>
          <p:cNvSpPr txBox="1"/>
          <p:nvPr/>
        </p:nvSpPr>
        <p:spPr>
          <a:xfrm>
            <a:off x="3583176" y="3135931"/>
            <a:ext cx="5184312" cy="826135"/>
          </a:xfrm>
          <a:prstGeom prst="rect">
            <a:avLst/>
          </a:prstGeom>
          <a:noFill/>
        </p:spPr>
        <p:txBody>
          <a:bodyPr wrap="square" lIns="87757" tIns="43878" rIns="87757" bIns="43878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bg1"/>
                </a:solidFill>
                <a:latin typeface="Agency FB" panose="020B0503020202020204" pitchFamily="34" charset="0"/>
              </a:defRPr>
            </a:lvl1pPr>
          </a:lstStyle>
          <a:p>
            <a:pPr algn="ctr"/>
            <a:r>
              <a:rPr lang="zh-CN" altLang="en-US" sz="4800" b="1" spc="1200" dirty="0">
                <a:solidFill>
                  <a:srgbClr val="83A97E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用户特点</a:t>
            </a:r>
            <a:endParaRPr lang="zh-CN" altLang="en-US" sz="4800" b="1" spc="1200" dirty="0">
              <a:solidFill>
                <a:srgbClr val="83A97E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48947" y="2040853"/>
            <a:ext cx="10972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83A97E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05</a:t>
            </a:r>
            <a:endParaRPr lang="zh-CN" altLang="en-US" sz="7200" dirty="0">
              <a:solidFill>
                <a:srgbClr val="83A97E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flip dir="r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/>
          <p:cNvSpPr/>
          <p:nvPr>
            <p:custDataLst>
              <p:tags r:id="rId1"/>
            </p:custDataLst>
          </p:nvPr>
        </p:nvSpPr>
        <p:spPr>
          <a:xfrm>
            <a:off x="30851" y="1335379"/>
            <a:ext cx="7487535" cy="487389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457200" algn="l" defTabSz="1216660">
              <a:lnSpc>
                <a:spcPct val="160000"/>
              </a:lnSpc>
              <a:spcBef>
                <a:spcPct val="20000"/>
              </a:spcBef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  <a:sym typeface="Arial" panose="020B0604020202020204" pitchFamily="34" charset="0"/>
              </a:rPr>
              <a:t>·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  <a:sym typeface="Arial" panose="020B0604020202020204" pitchFamily="34" charset="0"/>
              </a:rPr>
              <a:t>商家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indent="457200" algn="l" defTabSz="1216660">
              <a:lnSpc>
                <a:spcPct val="160000"/>
              </a:lnSpc>
              <a:spcBef>
                <a:spcPct val="20000"/>
              </a:spcBef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  <a:sym typeface="Arial" panose="020B0604020202020204" pitchFamily="34" charset="0"/>
              </a:rPr>
              <a:t>希望通过线上渠道销售商品和服务。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indent="457200" algn="l" defTabSz="1216660">
              <a:lnSpc>
                <a:spcPct val="160000"/>
              </a:lnSpc>
              <a:spcBef>
                <a:spcPct val="20000"/>
              </a:spcBef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  <a:sym typeface="Arial" panose="020B0604020202020204" pitchFamily="34" charset="0"/>
              </a:rPr>
              <a:t>需要一个对商家友好的线上平台来销售并管理商品和订单信息。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indent="457200" algn="l" defTabSz="1216660">
              <a:lnSpc>
                <a:spcPct val="160000"/>
              </a:lnSpc>
              <a:spcBef>
                <a:spcPct val="20000"/>
              </a:spcBef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indent="457200" algn="l" defTabSz="1216660">
              <a:lnSpc>
                <a:spcPct val="160000"/>
              </a:lnSpc>
              <a:spcBef>
                <a:spcPct val="20000"/>
              </a:spcBef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  <a:sym typeface="Arial" panose="020B0604020202020204" pitchFamily="34" charset="0"/>
              </a:rPr>
              <a:t>·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  <a:sym typeface="Arial" panose="020B0604020202020204" pitchFamily="34" charset="0"/>
              </a:rPr>
              <a:t>消费者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indent="457200" algn="l" defTabSz="1216660">
              <a:lnSpc>
                <a:spcPct val="160000"/>
              </a:lnSpc>
              <a:spcBef>
                <a:spcPct val="20000"/>
              </a:spcBef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  <a:sym typeface="Arial" panose="020B0604020202020204" pitchFamily="34" charset="0"/>
              </a:rPr>
              <a:t>希望在网上找到各类商品、获得安全便捷的购物体验。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indent="457200" algn="l" defTabSz="1216660">
              <a:lnSpc>
                <a:spcPct val="160000"/>
              </a:lnSpc>
              <a:spcBef>
                <a:spcPct val="20000"/>
              </a:spcBef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  <a:sym typeface="Arial" panose="020B0604020202020204" pitchFamily="34" charset="0"/>
              </a:rPr>
              <a:t>注重商品的质量价格，需要简单易用的购物平台。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indent="457200" algn="l" defTabSz="1216660">
              <a:lnSpc>
                <a:spcPct val="160000"/>
              </a:lnSpc>
              <a:spcBef>
                <a:spcPct val="20000"/>
              </a:spcBef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  <a:sym typeface="Arial" panose="020B0604020202020204" pitchFamily="34" charset="0"/>
              </a:rPr>
              <a:t>对平台的问题解决能力和售后服务有要求。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indent="457200" algn="l" defTabSz="1216660">
              <a:lnSpc>
                <a:spcPct val="160000"/>
              </a:lnSpc>
              <a:spcBef>
                <a:spcPct val="20000"/>
              </a:spcBef>
            </a:pP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文本框 2"/>
          <p:cNvSpPr txBox="1"/>
          <p:nvPr/>
        </p:nvSpPr>
        <p:spPr>
          <a:xfrm>
            <a:off x="4421313" y="458218"/>
            <a:ext cx="3231042" cy="518160"/>
          </a:xfrm>
          <a:prstGeom prst="rect">
            <a:avLst/>
          </a:prstGeom>
          <a:noFill/>
        </p:spPr>
        <p:txBody>
          <a:bodyPr wrap="square" lIns="87757" tIns="43878" rIns="87757" bIns="43878" rtlCol="0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2"/>
                </a:solidFill>
                <a:latin typeface="思源黑体 CN Bold" pitchFamily="34" charset="-122"/>
                <a:ea typeface="思源黑体 CN Bold" pitchFamily="34" charset="-122"/>
              </a:defRPr>
            </a:lvl1pPr>
          </a:lstStyle>
          <a:p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用户特点</a:t>
            </a:r>
            <a:endParaRPr lang="zh-CN" altLang="en-US" sz="28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 descr="图片包含 图形用户界面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355" y="1686811"/>
            <a:ext cx="3989142" cy="1972869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6439388" y="3659681"/>
            <a:ext cx="5338691" cy="28197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457200" algn="l" defTabSz="1216660">
              <a:lnSpc>
                <a:spcPct val="160000"/>
              </a:lnSpc>
              <a:spcBef>
                <a:spcPct val="20000"/>
              </a:spcBef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  <a:sym typeface="Arial" panose="020B0604020202020204" pitchFamily="34" charset="0"/>
              </a:rPr>
              <a:t>·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  <a:sym typeface="Arial" panose="020B0604020202020204" pitchFamily="34" charset="0"/>
              </a:rPr>
              <a:t>客服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indent="457200" algn="l" defTabSz="1216660">
              <a:lnSpc>
                <a:spcPct val="160000"/>
              </a:lnSpc>
              <a:spcBef>
                <a:spcPct val="20000"/>
              </a:spcBef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  <a:sym typeface="Arial" panose="020B0604020202020204" pitchFamily="34" charset="0"/>
              </a:rPr>
              <a:t>在线解答用户的问题。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indent="457200" algn="l" defTabSz="1216660">
              <a:lnSpc>
                <a:spcPct val="160000"/>
              </a:lnSpc>
              <a:spcBef>
                <a:spcPct val="20000"/>
              </a:spcBef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  <a:sym typeface="Arial" panose="020B0604020202020204" pitchFamily="34" charset="0"/>
              </a:rPr>
              <a:t>利用平台的技术权限，为用户提供帮助。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indent="457200" algn="l" defTabSz="1216660">
              <a:lnSpc>
                <a:spcPct val="160000"/>
              </a:lnSpc>
              <a:spcBef>
                <a:spcPct val="20000"/>
              </a:spcBef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  <a:sym typeface="Arial" panose="020B0604020202020204" pitchFamily="34" charset="0"/>
              </a:rPr>
              <a:t>做出决策，处理售后问题以维护用户利益。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00">
        <p14:gallery dir="l"/>
      </p:transition>
    </mc:Choice>
    <mc:Fallback>
      <p:transition spd="slow" advTm="2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2"/>
          <p:cNvSpPr txBox="1"/>
          <p:nvPr/>
        </p:nvSpPr>
        <p:spPr>
          <a:xfrm>
            <a:off x="3583176" y="3135931"/>
            <a:ext cx="5184312" cy="826135"/>
          </a:xfrm>
          <a:prstGeom prst="rect">
            <a:avLst/>
          </a:prstGeom>
          <a:noFill/>
        </p:spPr>
        <p:txBody>
          <a:bodyPr wrap="square" lIns="87757" tIns="43878" rIns="87757" bIns="43878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bg1"/>
                </a:solidFill>
                <a:latin typeface="Agency FB" panose="020B0503020202020204" pitchFamily="34" charset="0"/>
              </a:defRPr>
            </a:lvl1pPr>
          </a:lstStyle>
          <a:p>
            <a:pPr algn="ctr"/>
            <a:r>
              <a:rPr lang="zh-CN" altLang="en-US" sz="4800" b="1" spc="1200" dirty="0">
                <a:solidFill>
                  <a:srgbClr val="83A97E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提出需求</a:t>
            </a:r>
            <a:endParaRPr lang="zh-CN" altLang="en-US" sz="4800" b="1" spc="1200" dirty="0">
              <a:solidFill>
                <a:srgbClr val="83A97E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48947" y="2040853"/>
            <a:ext cx="10972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83A97E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06</a:t>
            </a:r>
            <a:endParaRPr lang="zh-CN" altLang="en-US" sz="7200" dirty="0">
              <a:solidFill>
                <a:srgbClr val="83A97E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flip dir="r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4629664" y="2143600"/>
            <a:ext cx="6877717" cy="2710143"/>
            <a:chOff x="4979350" y="1915060"/>
            <a:chExt cx="6878235" cy="2710346"/>
          </a:xfrm>
        </p:grpSpPr>
        <p:grpSp>
          <p:nvGrpSpPr>
            <p:cNvPr id="34" name="组合 33"/>
            <p:cNvGrpSpPr>
              <a:grpSpLocks noChangeAspect="1"/>
            </p:cNvGrpSpPr>
            <p:nvPr/>
          </p:nvGrpSpPr>
          <p:grpSpPr>
            <a:xfrm>
              <a:off x="4979350" y="1915060"/>
              <a:ext cx="6878235" cy="2710346"/>
              <a:chOff x="4935693" y="1689777"/>
              <a:chExt cx="6779016" cy="2671242"/>
            </a:xfrm>
          </p:grpSpPr>
          <p:grpSp>
            <p:nvGrpSpPr>
              <p:cNvPr id="38" name="Group 1"/>
              <p:cNvGrpSpPr/>
              <p:nvPr/>
            </p:nvGrpSpPr>
            <p:grpSpPr>
              <a:xfrm>
                <a:off x="4935693" y="1689777"/>
                <a:ext cx="2054942" cy="2352666"/>
                <a:chOff x="10523660" y="4519212"/>
                <a:chExt cx="3943968" cy="4513111"/>
              </a:xfrm>
            </p:grpSpPr>
            <p:cxnSp>
              <p:nvCxnSpPr>
                <p:cNvPr id="75" name="1"/>
                <p:cNvCxnSpPr/>
                <p:nvPr/>
              </p:nvCxnSpPr>
              <p:spPr>
                <a:xfrm>
                  <a:off x="14467628" y="4519212"/>
                  <a:ext cx="0" cy="408373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TextBox 30"/>
                <p:cNvSpPr txBox="1">
                  <a:spLocks noChangeArrowheads="1"/>
                </p:cNvSpPr>
                <p:nvPr/>
              </p:nvSpPr>
              <p:spPr bwMode="auto">
                <a:xfrm>
                  <a:off x="10574330" y="7027265"/>
                  <a:ext cx="3410301" cy="20050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numCol="1">
                  <a:spAutoFit/>
                </a:bodyPr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  <a:cs typeface="MS PGothic" panose="020B0600070205080204" charset="-128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5pPr>
                  <a:lvl6pPr marL="2514600" indent="-228600" defTabSz="1827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6pPr>
                  <a:lvl7pPr marL="2971800" indent="-228600" defTabSz="1827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7pPr>
                  <a:lvl8pPr marL="3429000" indent="-228600" defTabSz="1827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8pPr>
                  <a:lvl9pPr marL="3886200" indent="-228600" defTabSz="1827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9pPr>
                </a:lstStyle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Lato Light"/>
                    </a:rPr>
                    <a:t>展示商品</a:t>
                  </a:r>
                  <a:endParaRPr lang="en-US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Light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Lato Light"/>
                    </a:rPr>
                    <a:t>管理订单</a:t>
                  </a:r>
                  <a:endPara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Light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Lato Light"/>
                    </a:rPr>
                    <a:t>物流发货</a:t>
                  </a:r>
                  <a:endParaRPr lang="en-US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Light"/>
                  </a:endParaRPr>
                </a:p>
              </p:txBody>
            </p:sp>
            <p:sp>
              <p:nvSpPr>
                <p:cNvPr id="77" name="TextBox 31"/>
                <p:cNvSpPr txBox="1">
                  <a:spLocks noChangeArrowheads="1"/>
                </p:cNvSpPr>
                <p:nvPr/>
              </p:nvSpPr>
              <p:spPr bwMode="auto">
                <a:xfrm>
                  <a:off x="10523660" y="5986139"/>
                  <a:ext cx="3511683" cy="7657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  <a:cs typeface="MS PGothic" panose="020B0600070205080204" charset="-128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5pPr>
                  <a:lvl6pPr marL="2514600" indent="-228600" defTabSz="1827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6pPr>
                  <a:lvl7pPr marL="2971800" indent="-228600" defTabSz="1827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7pPr>
                  <a:lvl8pPr marL="3429000" indent="-228600" defTabSz="1827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8pPr>
                  <a:lvl9pPr marL="3886200" indent="-228600" defTabSz="1827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9pPr>
                </a:lstStyle>
                <a:p>
                  <a:pPr algn="ctr" eaLnBrk="1" hangingPunct="1"/>
                  <a:r>
                    <a:rPr lang="zh-CN" altLang="en-US" sz="20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cs typeface="Calibri" panose="020F0502020204030204"/>
                    </a:rPr>
                    <a:t>商家</a:t>
                  </a:r>
                  <a:endParaRPr lang="id-ID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Calibri" panose="020F0502020204030204"/>
                  </a:endParaRPr>
                </a:p>
              </p:txBody>
            </p:sp>
            <p:sp>
              <p:nvSpPr>
                <p:cNvPr id="78" name="Rounded Rectangle 87"/>
                <p:cNvSpPr/>
                <p:nvPr/>
              </p:nvSpPr>
              <p:spPr>
                <a:xfrm>
                  <a:off x="10763915" y="6671134"/>
                  <a:ext cx="3044831" cy="8778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A2C4A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19402" tIns="109701" rIns="219402" bIns="109701" rtlCol="0" anchor="ctr"/>
                <a:lstStyle/>
                <a:p>
                  <a:pPr algn="ctr"/>
                  <a:endParaRPr lang="bg-BG" sz="18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39" name="Group 2"/>
              <p:cNvGrpSpPr/>
              <p:nvPr/>
            </p:nvGrpSpPr>
            <p:grpSpPr>
              <a:xfrm>
                <a:off x="7229599" y="1689781"/>
                <a:ext cx="1933315" cy="2671238"/>
                <a:chOff x="14926262" y="4519215"/>
                <a:chExt cx="3710534" cy="5124221"/>
              </a:xfrm>
            </p:grpSpPr>
            <p:cxnSp>
              <p:nvCxnSpPr>
                <p:cNvPr id="62" name="2"/>
                <p:cNvCxnSpPr/>
                <p:nvPr/>
              </p:nvCxnSpPr>
              <p:spPr>
                <a:xfrm>
                  <a:off x="18636796" y="4519215"/>
                  <a:ext cx="0" cy="4083737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TextBox 30"/>
                <p:cNvSpPr txBox="1">
                  <a:spLocks noChangeArrowheads="1"/>
                </p:cNvSpPr>
                <p:nvPr/>
              </p:nvSpPr>
              <p:spPr bwMode="auto">
                <a:xfrm>
                  <a:off x="15023715" y="7027258"/>
                  <a:ext cx="3370588" cy="26161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numCol="1">
                  <a:spAutoFit/>
                </a:bodyPr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  <a:cs typeface="MS PGothic" panose="020B0600070205080204" charset="-128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5pPr>
                  <a:lvl6pPr marL="2514600" indent="-228600" defTabSz="1827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6pPr>
                  <a:lvl7pPr marL="2971800" indent="-228600" defTabSz="1827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7pPr>
                  <a:lvl8pPr marL="3429000" indent="-228600" defTabSz="1827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8pPr>
                  <a:lvl9pPr marL="3886200" indent="-228600" defTabSz="1827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9pPr>
                </a:lstStyle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Lato Light"/>
                    </a:rPr>
                    <a:t>浏览商品</a:t>
                  </a:r>
                  <a:endParaRPr lang="en-US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Light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Lato Light"/>
                    </a:rPr>
                    <a:t>下单购买</a:t>
                  </a:r>
                  <a:endParaRPr lang="en-US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Light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Lato Light"/>
                    </a:rPr>
                    <a:t>售后服务</a:t>
                  </a:r>
                  <a:endPara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Light"/>
                  </a:endParaRPr>
                </a:p>
                <a:p>
                  <a:pPr algn="ctr">
                    <a:lnSpc>
                      <a:spcPct val="150000"/>
                    </a:lnSpc>
                  </a:pPr>
                  <a:endPara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Light"/>
                  </a:endParaRPr>
                </a:p>
              </p:txBody>
            </p:sp>
            <p:sp>
              <p:nvSpPr>
                <p:cNvPr id="64" name="TextBox 31"/>
                <p:cNvSpPr txBox="1">
                  <a:spLocks noChangeArrowheads="1"/>
                </p:cNvSpPr>
                <p:nvPr/>
              </p:nvSpPr>
              <p:spPr bwMode="auto">
                <a:xfrm>
                  <a:off x="14926262" y="6010757"/>
                  <a:ext cx="3531534" cy="7539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  <a:cs typeface="MS PGothic" panose="020B0600070205080204" charset="-128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5pPr>
                  <a:lvl6pPr marL="2514600" indent="-228600" defTabSz="1827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6pPr>
                  <a:lvl7pPr marL="2971800" indent="-228600" defTabSz="1827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7pPr>
                  <a:lvl8pPr marL="3429000" indent="-228600" defTabSz="1827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8pPr>
                  <a:lvl9pPr marL="3886200" indent="-228600" defTabSz="1827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9pPr>
                </a:lstStyle>
                <a:p>
                  <a:pPr algn="ctr" eaLnBrk="1" hangingPunct="1"/>
                  <a:r>
                    <a:rPr lang="zh-CN" altLang="en-US" sz="20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cs typeface="Calibri" panose="020F0502020204030204"/>
                    </a:rPr>
                    <a:t>消费者</a:t>
                  </a:r>
                  <a:endParaRPr lang="id-ID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Calibri" panose="020F0502020204030204"/>
                  </a:endParaRPr>
                </a:p>
              </p:txBody>
            </p:sp>
            <p:sp>
              <p:nvSpPr>
                <p:cNvPr id="65" name="Rounded Rectangle 89"/>
                <p:cNvSpPr/>
                <p:nvPr/>
              </p:nvSpPr>
              <p:spPr>
                <a:xfrm>
                  <a:off x="15170332" y="6695754"/>
                  <a:ext cx="3044831" cy="8778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A2C4A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19402" tIns="109701" rIns="219402" bIns="109701" rtlCol="0" anchor="ctr"/>
                <a:lstStyle/>
                <a:p>
                  <a:pPr algn="ctr"/>
                  <a:endParaRPr lang="bg-BG" sz="18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40" name="Group 4"/>
              <p:cNvGrpSpPr/>
              <p:nvPr/>
            </p:nvGrpSpPr>
            <p:grpSpPr>
              <a:xfrm>
                <a:off x="9264320" y="2467319"/>
                <a:ext cx="2450389" cy="1575125"/>
                <a:chOff x="18831422" y="6010758"/>
                <a:chExt cx="4702934" cy="3021554"/>
              </a:xfrm>
            </p:grpSpPr>
            <p:sp>
              <p:nvSpPr>
                <p:cNvPr id="59" name="TextBox 30"/>
                <p:cNvSpPr txBox="1">
                  <a:spLocks noChangeArrowheads="1"/>
                </p:cNvSpPr>
                <p:nvPr/>
              </p:nvSpPr>
              <p:spPr bwMode="auto">
                <a:xfrm>
                  <a:off x="19320079" y="7027256"/>
                  <a:ext cx="3702556" cy="20050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numCol="1">
                  <a:spAutoFit/>
                </a:bodyPr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  <a:cs typeface="MS PGothic" panose="020B0600070205080204" charset="-128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5pPr>
                  <a:lvl6pPr marL="2514600" indent="-228600" defTabSz="1827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6pPr>
                  <a:lvl7pPr marL="2971800" indent="-228600" defTabSz="1827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7pPr>
                  <a:lvl8pPr marL="3429000" indent="-228600" defTabSz="1827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8pPr>
                  <a:lvl9pPr marL="3886200" indent="-228600" defTabSz="1827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9pPr>
                </a:lstStyle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Lato Light"/>
                    </a:rPr>
                    <a:t>收集信息</a:t>
                  </a:r>
                  <a:endParaRPr lang="en-US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Light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Lato Light"/>
                    </a:rPr>
                    <a:t>处理问题</a:t>
                  </a:r>
                  <a:endParaRPr lang="en-US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Light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Lato Light"/>
                    </a:rPr>
                    <a:t>权限支持</a:t>
                  </a:r>
                  <a:endPara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Light"/>
                  </a:endParaRPr>
                </a:p>
              </p:txBody>
            </p:sp>
            <p:sp>
              <p:nvSpPr>
                <p:cNvPr id="60" name="TextBox 31"/>
                <p:cNvSpPr txBox="1">
                  <a:spLocks noChangeArrowheads="1"/>
                </p:cNvSpPr>
                <p:nvPr/>
              </p:nvSpPr>
              <p:spPr bwMode="auto">
                <a:xfrm>
                  <a:off x="18831422" y="6010758"/>
                  <a:ext cx="4702934" cy="7716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  <a:cs typeface="MS PGothic" panose="020B0600070205080204" charset="-128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5pPr>
                  <a:lvl6pPr marL="2514600" indent="-228600" defTabSz="1827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6pPr>
                  <a:lvl7pPr marL="2971800" indent="-228600" defTabSz="1827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7pPr>
                  <a:lvl8pPr marL="3429000" indent="-228600" defTabSz="1827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8pPr>
                  <a:lvl9pPr marL="3886200" indent="-228600" defTabSz="1827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9pPr>
                </a:lstStyle>
                <a:p>
                  <a:pPr algn="ctr" eaLnBrk="1" hangingPunct="1"/>
                  <a:r>
                    <a:rPr lang="zh-CN" altLang="en-US" sz="20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cs typeface="Calibri" panose="020F0502020204030204"/>
                    </a:rPr>
                    <a:t>客服</a:t>
                  </a:r>
                  <a:endParaRPr lang="id-ID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Calibri" panose="020F0502020204030204"/>
                  </a:endParaRPr>
                </a:p>
              </p:txBody>
            </p:sp>
            <p:sp>
              <p:nvSpPr>
                <p:cNvPr id="61" name="Rounded Rectangle 91"/>
                <p:cNvSpPr/>
                <p:nvPr/>
              </p:nvSpPr>
              <p:spPr>
                <a:xfrm>
                  <a:off x="19648943" y="6695754"/>
                  <a:ext cx="3044831" cy="8778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A2C4A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19402" tIns="109701" rIns="219402" bIns="109701" rtlCol="0" anchor="ctr"/>
                <a:lstStyle/>
                <a:p>
                  <a:pPr algn="ctr"/>
                  <a:endParaRPr lang="bg-BG" sz="18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endParaRPr>
                </a:p>
              </p:txBody>
            </p:sp>
          </p:grpSp>
        </p:grpSp>
        <p:sp>
          <p:nvSpPr>
            <p:cNvPr id="35" name="Freeform 32"/>
            <p:cNvSpPr>
              <a:spLocks noEditPoints="1"/>
            </p:cNvSpPr>
            <p:nvPr/>
          </p:nvSpPr>
          <p:spPr bwMode="auto">
            <a:xfrm>
              <a:off x="5629440" y="2015026"/>
              <a:ext cx="556286" cy="455210"/>
            </a:xfrm>
            <a:custGeom>
              <a:avLst/>
              <a:gdLst/>
              <a:ahLst/>
              <a:cxnLst>
                <a:cxn ang="0">
                  <a:pos x="254" y="0"/>
                </a:cxn>
                <a:cxn ang="0">
                  <a:pos x="239" y="2"/>
                </a:cxn>
                <a:cxn ang="0">
                  <a:pos x="210" y="15"/>
                </a:cxn>
                <a:cxn ang="0">
                  <a:pos x="74" y="149"/>
                </a:cxn>
                <a:cxn ang="0">
                  <a:pos x="69" y="154"/>
                </a:cxn>
                <a:cxn ang="0">
                  <a:pos x="65" y="165"/>
                </a:cxn>
                <a:cxn ang="0">
                  <a:pos x="65" y="178"/>
                </a:cxn>
                <a:cxn ang="0">
                  <a:pos x="69" y="189"/>
                </a:cxn>
                <a:cxn ang="0">
                  <a:pos x="167" y="288"/>
                </a:cxn>
                <a:cxn ang="0">
                  <a:pos x="172" y="292"/>
                </a:cxn>
                <a:cxn ang="0">
                  <a:pos x="183" y="297"/>
                </a:cxn>
                <a:cxn ang="0">
                  <a:pos x="196" y="297"/>
                </a:cxn>
                <a:cxn ang="0">
                  <a:pos x="208" y="292"/>
                </a:cxn>
                <a:cxn ang="0">
                  <a:pos x="339" y="162"/>
                </a:cxn>
                <a:cxn ang="0">
                  <a:pos x="348" y="151"/>
                </a:cxn>
                <a:cxn ang="0">
                  <a:pos x="359" y="122"/>
                </a:cxn>
                <a:cxn ang="0">
                  <a:pos x="361" y="33"/>
                </a:cxn>
                <a:cxn ang="0">
                  <a:pos x="361" y="26"/>
                </a:cxn>
                <a:cxn ang="0">
                  <a:pos x="355" y="15"/>
                </a:cxn>
                <a:cxn ang="0">
                  <a:pos x="346" y="6"/>
                </a:cxn>
                <a:cxn ang="0">
                  <a:pos x="335" y="2"/>
                </a:cxn>
                <a:cxn ang="0">
                  <a:pos x="330" y="0"/>
                </a:cxn>
                <a:cxn ang="0">
                  <a:pos x="286" y="107"/>
                </a:cxn>
                <a:cxn ang="0">
                  <a:pos x="274" y="105"/>
                </a:cxn>
                <a:cxn ang="0">
                  <a:pos x="263" y="98"/>
                </a:cxn>
                <a:cxn ang="0">
                  <a:pos x="257" y="87"/>
                </a:cxn>
                <a:cxn ang="0">
                  <a:pos x="254" y="74"/>
                </a:cxn>
                <a:cxn ang="0">
                  <a:pos x="256" y="69"/>
                </a:cxn>
                <a:cxn ang="0">
                  <a:pos x="259" y="58"/>
                </a:cxn>
                <a:cxn ang="0">
                  <a:pos x="268" y="49"/>
                </a:cxn>
                <a:cxn ang="0">
                  <a:pos x="279" y="44"/>
                </a:cxn>
                <a:cxn ang="0">
                  <a:pos x="286" y="44"/>
                </a:cxn>
                <a:cxn ang="0">
                  <a:pos x="299" y="45"/>
                </a:cxn>
                <a:cxn ang="0">
                  <a:pos x="308" y="53"/>
                </a:cxn>
                <a:cxn ang="0">
                  <a:pos x="315" y="64"/>
                </a:cxn>
                <a:cxn ang="0">
                  <a:pos x="319" y="74"/>
                </a:cxn>
                <a:cxn ang="0">
                  <a:pos x="317" y="82"/>
                </a:cxn>
                <a:cxn ang="0">
                  <a:pos x="314" y="93"/>
                </a:cxn>
                <a:cxn ang="0">
                  <a:pos x="304" y="102"/>
                </a:cxn>
                <a:cxn ang="0">
                  <a:pos x="292" y="107"/>
                </a:cxn>
                <a:cxn ang="0">
                  <a:pos x="286" y="107"/>
                </a:cxn>
                <a:cxn ang="0">
                  <a:pos x="141" y="294"/>
                </a:cxn>
                <a:cxn ang="0">
                  <a:pos x="130" y="297"/>
                </a:cxn>
                <a:cxn ang="0">
                  <a:pos x="112" y="294"/>
                </a:cxn>
                <a:cxn ang="0">
                  <a:pos x="9" y="194"/>
                </a:cxn>
                <a:cxn ang="0">
                  <a:pos x="5" y="189"/>
                </a:cxn>
                <a:cxn ang="0">
                  <a:pos x="0" y="178"/>
                </a:cxn>
                <a:cxn ang="0">
                  <a:pos x="0" y="165"/>
                </a:cxn>
                <a:cxn ang="0">
                  <a:pos x="5" y="154"/>
                </a:cxn>
                <a:cxn ang="0">
                  <a:pos x="136" y="24"/>
                </a:cxn>
                <a:cxn ang="0">
                  <a:pos x="147" y="15"/>
                </a:cxn>
                <a:cxn ang="0">
                  <a:pos x="176" y="2"/>
                </a:cxn>
                <a:cxn ang="0">
                  <a:pos x="27" y="163"/>
                </a:cxn>
                <a:cxn ang="0">
                  <a:pos x="23" y="167"/>
                </a:cxn>
                <a:cxn ang="0">
                  <a:pos x="23" y="176"/>
                </a:cxn>
                <a:cxn ang="0">
                  <a:pos x="27" y="180"/>
                </a:cxn>
              </a:cxnLst>
              <a:rect l="0" t="0" r="r" b="b"/>
              <a:pathLst>
                <a:path w="361" h="297">
                  <a:moveTo>
                    <a:pt x="330" y="0"/>
                  </a:moveTo>
                  <a:lnTo>
                    <a:pt x="254" y="0"/>
                  </a:lnTo>
                  <a:lnTo>
                    <a:pt x="254" y="0"/>
                  </a:lnTo>
                  <a:lnTo>
                    <a:pt x="239" y="2"/>
                  </a:lnTo>
                  <a:lnTo>
                    <a:pt x="225" y="7"/>
                  </a:lnTo>
                  <a:lnTo>
                    <a:pt x="210" y="15"/>
                  </a:lnTo>
                  <a:lnTo>
                    <a:pt x="199" y="24"/>
                  </a:lnTo>
                  <a:lnTo>
                    <a:pt x="74" y="149"/>
                  </a:lnTo>
                  <a:lnTo>
                    <a:pt x="74" y="149"/>
                  </a:lnTo>
                  <a:lnTo>
                    <a:pt x="69" y="154"/>
                  </a:lnTo>
                  <a:lnTo>
                    <a:pt x="67" y="160"/>
                  </a:lnTo>
                  <a:lnTo>
                    <a:pt x="65" y="165"/>
                  </a:lnTo>
                  <a:lnTo>
                    <a:pt x="63" y="172"/>
                  </a:lnTo>
                  <a:lnTo>
                    <a:pt x="65" y="178"/>
                  </a:lnTo>
                  <a:lnTo>
                    <a:pt x="67" y="183"/>
                  </a:lnTo>
                  <a:lnTo>
                    <a:pt x="69" y="189"/>
                  </a:lnTo>
                  <a:lnTo>
                    <a:pt x="74" y="194"/>
                  </a:lnTo>
                  <a:lnTo>
                    <a:pt x="167" y="288"/>
                  </a:lnTo>
                  <a:lnTo>
                    <a:pt x="167" y="288"/>
                  </a:lnTo>
                  <a:lnTo>
                    <a:pt x="172" y="292"/>
                  </a:lnTo>
                  <a:lnTo>
                    <a:pt x="178" y="296"/>
                  </a:lnTo>
                  <a:lnTo>
                    <a:pt x="183" y="297"/>
                  </a:lnTo>
                  <a:lnTo>
                    <a:pt x="190" y="297"/>
                  </a:lnTo>
                  <a:lnTo>
                    <a:pt x="196" y="297"/>
                  </a:lnTo>
                  <a:lnTo>
                    <a:pt x="201" y="296"/>
                  </a:lnTo>
                  <a:lnTo>
                    <a:pt x="208" y="292"/>
                  </a:lnTo>
                  <a:lnTo>
                    <a:pt x="212" y="288"/>
                  </a:lnTo>
                  <a:lnTo>
                    <a:pt x="339" y="162"/>
                  </a:lnTo>
                  <a:lnTo>
                    <a:pt x="339" y="162"/>
                  </a:lnTo>
                  <a:lnTo>
                    <a:pt x="348" y="151"/>
                  </a:lnTo>
                  <a:lnTo>
                    <a:pt x="355" y="136"/>
                  </a:lnTo>
                  <a:lnTo>
                    <a:pt x="359" y="122"/>
                  </a:lnTo>
                  <a:lnTo>
                    <a:pt x="361" y="107"/>
                  </a:lnTo>
                  <a:lnTo>
                    <a:pt x="361" y="33"/>
                  </a:lnTo>
                  <a:lnTo>
                    <a:pt x="361" y="33"/>
                  </a:lnTo>
                  <a:lnTo>
                    <a:pt x="361" y="26"/>
                  </a:lnTo>
                  <a:lnTo>
                    <a:pt x="359" y="20"/>
                  </a:lnTo>
                  <a:lnTo>
                    <a:pt x="355" y="15"/>
                  </a:lnTo>
                  <a:lnTo>
                    <a:pt x="352" y="9"/>
                  </a:lnTo>
                  <a:lnTo>
                    <a:pt x="346" y="6"/>
                  </a:lnTo>
                  <a:lnTo>
                    <a:pt x="341" y="4"/>
                  </a:lnTo>
                  <a:lnTo>
                    <a:pt x="335" y="2"/>
                  </a:lnTo>
                  <a:lnTo>
                    <a:pt x="330" y="0"/>
                  </a:lnTo>
                  <a:lnTo>
                    <a:pt x="330" y="0"/>
                  </a:lnTo>
                  <a:close/>
                  <a:moveTo>
                    <a:pt x="286" y="107"/>
                  </a:moveTo>
                  <a:lnTo>
                    <a:pt x="286" y="107"/>
                  </a:lnTo>
                  <a:lnTo>
                    <a:pt x="279" y="107"/>
                  </a:lnTo>
                  <a:lnTo>
                    <a:pt x="274" y="105"/>
                  </a:lnTo>
                  <a:lnTo>
                    <a:pt x="268" y="102"/>
                  </a:lnTo>
                  <a:lnTo>
                    <a:pt x="263" y="98"/>
                  </a:lnTo>
                  <a:lnTo>
                    <a:pt x="259" y="93"/>
                  </a:lnTo>
                  <a:lnTo>
                    <a:pt x="257" y="87"/>
                  </a:lnTo>
                  <a:lnTo>
                    <a:pt x="256" y="82"/>
                  </a:lnTo>
                  <a:lnTo>
                    <a:pt x="254" y="74"/>
                  </a:lnTo>
                  <a:lnTo>
                    <a:pt x="254" y="74"/>
                  </a:lnTo>
                  <a:lnTo>
                    <a:pt x="256" y="69"/>
                  </a:lnTo>
                  <a:lnTo>
                    <a:pt x="257" y="64"/>
                  </a:lnTo>
                  <a:lnTo>
                    <a:pt x="259" y="58"/>
                  </a:lnTo>
                  <a:lnTo>
                    <a:pt x="263" y="53"/>
                  </a:lnTo>
                  <a:lnTo>
                    <a:pt x="268" y="49"/>
                  </a:lnTo>
                  <a:lnTo>
                    <a:pt x="274" y="45"/>
                  </a:lnTo>
                  <a:lnTo>
                    <a:pt x="279" y="44"/>
                  </a:lnTo>
                  <a:lnTo>
                    <a:pt x="286" y="44"/>
                  </a:lnTo>
                  <a:lnTo>
                    <a:pt x="286" y="44"/>
                  </a:lnTo>
                  <a:lnTo>
                    <a:pt x="292" y="44"/>
                  </a:lnTo>
                  <a:lnTo>
                    <a:pt x="299" y="45"/>
                  </a:lnTo>
                  <a:lnTo>
                    <a:pt x="304" y="49"/>
                  </a:lnTo>
                  <a:lnTo>
                    <a:pt x="308" y="53"/>
                  </a:lnTo>
                  <a:lnTo>
                    <a:pt x="314" y="58"/>
                  </a:lnTo>
                  <a:lnTo>
                    <a:pt x="315" y="64"/>
                  </a:lnTo>
                  <a:lnTo>
                    <a:pt x="317" y="69"/>
                  </a:lnTo>
                  <a:lnTo>
                    <a:pt x="319" y="74"/>
                  </a:lnTo>
                  <a:lnTo>
                    <a:pt x="319" y="74"/>
                  </a:lnTo>
                  <a:lnTo>
                    <a:pt x="317" y="82"/>
                  </a:lnTo>
                  <a:lnTo>
                    <a:pt x="315" y="87"/>
                  </a:lnTo>
                  <a:lnTo>
                    <a:pt x="314" y="93"/>
                  </a:lnTo>
                  <a:lnTo>
                    <a:pt x="308" y="98"/>
                  </a:lnTo>
                  <a:lnTo>
                    <a:pt x="304" y="102"/>
                  </a:lnTo>
                  <a:lnTo>
                    <a:pt x="299" y="105"/>
                  </a:lnTo>
                  <a:lnTo>
                    <a:pt x="292" y="107"/>
                  </a:lnTo>
                  <a:lnTo>
                    <a:pt x="286" y="107"/>
                  </a:lnTo>
                  <a:lnTo>
                    <a:pt x="286" y="107"/>
                  </a:lnTo>
                  <a:close/>
                  <a:moveTo>
                    <a:pt x="27" y="180"/>
                  </a:moveTo>
                  <a:lnTo>
                    <a:pt x="141" y="294"/>
                  </a:lnTo>
                  <a:lnTo>
                    <a:pt x="141" y="294"/>
                  </a:lnTo>
                  <a:lnTo>
                    <a:pt x="130" y="297"/>
                  </a:lnTo>
                  <a:lnTo>
                    <a:pt x="121" y="297"/>
                  </a:lnTo>
                  <a:lnTo>
                    <a:pt x="112" y="294"/>
                  </a:lnTo>
                  <a:lnTo>
                    <a:pt x="103" y="288"/>
                  </a:lnTo>
                  <a:lnTo>
                    <a:pt x="9" y="194"/>
                  </a:lnTo>
                  <a:lnTo>
                    <a:pt x="9" y="194"/>
                  </a:lnTo>
                  <a:lnTo>
                    <a:pt x="5" y="189"/>
                  </a:lnTo>
                  <a:lnTo>
                    <a:pt x="2" y="183"/>
                  </a:lnTo>
                  <a:lnTo>
                    <a:pt x="0" y="178"/>
                  </a:lnTo>
                  <a:lnTo>
                    <a:pt x="0" y="172"/>
                  </a:lnTo>
                  <a:lnTo>
                    <a:pt x="0" y="165"/>
                  </a:lnTo>
                  <a:lnTo>
                    <a:pt x="2" y="160"/>
                  </a:lnTo>
                  <a:lnTo>
                    <a:pt x="5" y="154"/>
                  </a:lnTo>
                  <a:lnTo>
                    <a:pt x="9" y="149"/>
                  </a:lnTo>
                  <a:lnTo>
                    <a:pt x="136" y="24"/>
                  </a:lnTo>
                  <a:lnTo>
                    <a:pt x="136" y="24"/>
                  </a:lnTo>
                  <a:lnTo>
                    <a:pt x="147" y="15"/>
                  </a:lnTo>
                  <a:lnTo>
                    <a:pt x="161" y="7"/>
                  </a:lnTo>
                  <a:lnTo>
                    <a:pt x="176" y="2"/>
                  </a:lnTo>
                  <a:lnTo>
                    <a:pt x="190" y="0"/>
                  </a:lnTo>
                  <a:lnTo>
                    <a:pt x="27" y="163"/>
                  </a:lnTo>
                  <a:lnTo>
                    <a:pt x="27" y="163"/>
                  </a:lnTo>
                  <a:lnTo>
                    <a:pt x="23" y="167"/>
                  </a:lnTo>
                  <a:lnTo>
                    <a:pt x="23" y="172"/>
                  </a:lnTo>
                  <a:lnTo>
                    <a:pt x="23" y="176"/>
                  </a:lnTo>
                  <a:lnTo>
                    <a:pt x="27" y="180"/>
                  </a:lnTo>
                  <a:lnTo>
                    <a:pt x="27" y="180"/>
                  </a:lnTo>
                  <a:close/>
                </a:path>
              </a:pathLst>
            </a:custGeom>
            <a:solidFill>
              <a:srgbClr val="A2C4A1"/>
            </a:solidFill>
            <a:ln w="9525">
              <a:noFill/>
              <a:round/>
            </a:ln>
          </p:spPr>
          <p:txBody>
            <a:bodyPr vert="horz" wrap="square" lIns="91432" tIns="45716" rIns="91432" bIns="45716" numCol="1" anchor="t" anchorCtr="0" compatLnSpc="1"/>
            <a:lstStyle/>
            <a:p>
              <a:pPr>
                <a:defRPr/>
              </a:pPr>
              <a:endPara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36" name="Freeform 32"/>
            <p:cNvSpPr>
              <a:spLocks noEditPoints="1"/>
            </p:cNvSpPr>
            <p:nvPr/>
          </p:nvSpPr>
          <p:spPr bwMode="auto">
            <a:xfrm>
              <a:off x="7962172" y="2015026"/>
              <a:ext cx="556286" cy="455210"/>
            </a:xfrm>
            <a:custGeom>
              <a:avLst/>
              <a:gdLst/>
              <a:ahLst/>
              <a:cxnLst>
                <a:cxn ang="0">
                  <a:pos x="254" y="0"/>
                </a:cxn>
                <a:cxn ang="0">
                  <a:pos x="239" y="2"/>
                </a:cxn>
                <a:cxn ang="0">
                  <a:pos x="210" y="15"/>
                </a:cxn>
                <a:cxn ang="0">
                  <a:pos x="74" y="149"/>
                </a:cxn>
                <a:cxn ang="0">
                  <a:pos x="69" y="154"/>
                </a:cxn>
                <a:cxn ang="0">
                  <a:pos x="65" y="165"/>
                </a:cxn>
                <a:cxn ang="0">
                  <a:pos x="65" y="178"/>
                </a:cxn>
                <a:cxn ang="0">
                  <a:pos x="69" y="189"/>
                </a:cxn>
                <a:cxn ang="0">
                  <a:pos x="167" y="288"/>
                </a:cxn>
                <a:cxn ang="0">
                  <a:pos x="172" y="292"/>
                </a:cxn>
                <a:cxn ang="0">
                  <a:pos x="183" y="297"/>
                </a:cxn>
                <a:cxn ang="0">
                  <a:pos x="196" y="297"/>
                </a:cxn>
                <a:cxn ang="0">
                  <a:pos x="208" y="292"/>
                </a:cxn>
                <a:cxn ang="0">
                  <a:pos x="339" y="162"/>
                </a:cxn>
                <a:cxn ang="0">
                  <a:pos x="348" y="151"/>
                </a:cxn>
                <a:cxn ang="0">
                  <a:pos x="359" y="122"/>
                </a:cxn>
                <a:cxn ang="0">
                  <a:pos x="361" y="33"/>
                </a:cxn>
                <a:cxn ang="0">
                  <a:pos x="361" y="26"/>
                </a:cxn>
                <a:cxn ang="0">
                  <a:pos x="355" y="15"/>
                </a:cxn>
                <a:cxn ang="0">
                  <a:pos x="346" y="6"/>
                </a:cxn>
                <a:cxn ang="0">
                  <a:pos x="335" y="2"/>
                </a:cxn>
                <a:cxn ang="0">
                  <a:pos x="330" y="0"/>
                </a:cxn>
                <a:cxn ang="0">
                  <a:pos x="286" y="107"/>
                </a:cxn>
                <a:cxn ang="0">
                  <a:pos x="274" y="105"/>
                </a:cxn>
                <a:cxn ang="0">
                  <a:pos x="263" y="98"/>
                </a:cxn>
                <a:cxn ang="0">
                  <a:pos x="257" y="87"/>
                </a:cxn>
                <a:cxn ang="0">
                  <a:pos x="254" y="74"/>
                </a:cxn>
                <a:cxn ang="0">
                  <a:pos x="256" y="69"/>
                </a:cxn>
                <a:cxn ang="0">
                  <a:pos x="259" y="58"/>
                </a:cxn>
                <a:cxn ang="0">
                  <a:pos x="268" y="49"/>
                </a:cxn>
                <a:cxn ang="0">
                  <a:pos x="279" y="44"/>
                </a:cxn>
                <a:cxn ang="0">
                  <a:pos x="286" y="44"/>
                </a:cxn>
                <a:cxn ang="0">
                  <a:pos x="299" y="45"/>
                </a:cxn>
                <a:cxn ang="0">
                  <a:pos x="308" y="53"/>
                </a:cxn>
                <a:cxn ang="0">
                  <a:pos x="315" y="64"/>
                </a:cxn>
                <a:cxn ang="0">
                  <a:pos x="319" y="74"/>
                </a:cxn>
                <a:cxn ang="0">
                  <a:pos x="317" y="82"/>
                </a:cxn>
                <a:cxn ang="0">
                  <a:pos x="314" y="93"/>
                </a:cxn>
                <a:cxn ang="0">
                  <a:pos x="304" y="102"/>
                </a:cxn>
                <a:cxn ang="0">
                  <a:pos x="292" y="107"/>
                </a:cxn>
                <a:cxn ang="0">
                  <a:pos x="286" y="107"/>
                </a:cxn>
                <a:cxn ang="0">
                  <a:pos x="141" y="294"/>
                </a:cxn>
                <a:cxn ang="0">
                  <a:pos x="130" y="297"/>
                </a:cxn>
                <a:cxn ang="0">
                  <a:pos x="112" y="294"/>
                </a:cxn>
                <a:cxn ang="0">
                  <a:pos x="9" y="194"/>
                </a:cxn>
                <a:cxn ang="0">
                  <a:pos x="5" y="189"/>
                </a:cxn>
                <a:cxn ang="0">
                  <a:pos x="0" y="178"/>
                </a:cxn>
                <a:cxn ang="0">
                  <a:pos x="0" y="165"/>
                </a:cxn>
                <a:cxn ang="0">
                  <a:pos x="5" y="154"/>
                </a:cxn>
                <a:cxn ang="0">
                  <a:pos x="136" y="24"/>
                </a:cxn>
                <a:cxn ang="0">
                  <a:pos x="147" y="15"/>
                </a:cxn>
                <a:cxn ang="0">
                  <a:pos x="176" y="2"/>
                </a:cxn>
                <a:cxn ang="0">
                  <a:pos x="27" y="163"/>
                </a:cxn>
                <a:cxn ang="0">
                  <a:pos x="23" y="167"/>
                </a:cxn>
                <a:cxn ang="0">
                  <a:pos x="23" y="176"/>
                </a:cxn>
                <a:cxn ang="0">
                  <a:pos x="27" y="180"/>
                </a:cxn>
              </a:cxnLst>
              <a:rect l="0" t="0" r="r" b="b"/>
              <a:pathLst>
                <a:path w="361" h="297">
                  <a:moveTo>
                    <a:pt x="330" y="0"/>
                  </a:moveTo>
                  <a:lnTo>
                    <a:pt x="254" y="0"/>
                  </a:lnTo>
                  <a:lnTo>
                    <a:pt x="254" y="0"/>
                  </a:lnTo>
                  <a:lnTo>
                    <a:pt x="239" y="2"/>
                  </a:lnTo>
                  <a:lnTo>
                    <a:pt x="225" y="7"/>
                  </a:lnTo>
                  <a:lnTo>
                    <a:pt x="210" y="15"/>
                  </a:lnTo>
                  <a:lnTo>
                    <a:pt x="199" y="24"/>
                  </a:lnTo>
                  <a:lnTo>
                    <a:pt x="74" y="149"/>
                  </a:lnTo>
                  <a:lnTo>
                    <a:pt x="74" y="149"/>
                  </a:lnTo>
                  <a:lnTo>
                    <a:pt x="69" y="154"/>
                  </a:lnTo>
                  <a:lnTo>
                    <a:pt x="67" y="160"/>
                  </a:lnTo>
                  <a:lnTo>
                    <a:pt x="65" y="165"/>
                  </a:lnTo>
                  <a:lnTo>
                    <a:pt x="63" y="172"/>
                  </a:lnTo>
                  <a:lnTo>
                    <a:pt x="65" y="178"/>
                  </a:lnTo>
                  <a:lnTo>
                    <a:pt x="67" y="183"/>
                  </a:lnTo>
                  <a:lnTo>
                    <a:pt x="69" y="189"/>
                  </a:lnTo>
                  <a:lnTo>
                    <a:pt x="74" y="194"/>
                  </a:lnTo>
                  <a:lnTo>
                    <a:pt x="167" y="288"/>
                  </a:lnTo>
                  <a:lnTo>
                    <a:pt x="167" y="288"/>
                  </a:lnTo>
                  <a:lnTo>
                    <a:pt x="172" y="292"/>
                  </a:lnTo>
                  <a:lnTo>
                    <a:pt x="178" y="296"/>
                  </a:lnTo>
                  <a:lnTo>
                    <a:pt x="183" y="297"/>
                  </a:lnTo>
                  <a:lnTo>
                    <a:pt x="190" y="297"/>
                  </a:lnTo>
                  <a:lnTo>
                    <a:pt x="196" y="297"/>
                  </a:lnTo>
                  <a:lnTo>
                    <a:pt x="201" y="296"/>
                  </a:lnTo>
                  <a:lnTo>
                    <a:pt x="208" y="292"/>
                  </a:lnTo>
                  <a:lnTo>
                    <a:pt x="212" y="288"/>
                  </a:lnTo>
                  <a:lnTo>
                    <a:pt x="339" y="162"/>
                  </a:lnTo>
                  <a:lnTo>
                    <a:pt x="339" y="162"/>
                  </a:lnTo>
                  <a:lnTo>
                    <a:pt x="348" y="151"/>
                  </a:lnTo>
                  <a:lnTo>
                    <a:pt x="355" y="136"/>
                  </a:lnTo>
                  <a:lnTo>
                    <a:pt x="359" y="122"/>
                  </a:lnTo>
                  <a:lnTo>
                    <a:pt x="361" y="107"/>
                  </a:lnTo>
                  <a:lnTo>
                    <a:pt x="361" y="33"/>
                  </a:lnTo>
                  <a:lnTo>
                    <a:pt x="361" y="33"/>
                  </a:lnTo>
                  <a:lnTo>
                    <a:pt x="361" y="26"/>
                  </a:lnTo>
                  <a:lnTo>
                    <a:pt x="359" y="20"/>
                  </a:lnTo>
                  <a:lnTo>
                    <a:pt x="355" y="15"/>
                  </a:lnTo>
                  <a:lnTo>
                    <a:pt x="352" y="9"/>
                  </a:lnTo>
                  <a:lnTo>
                    <a:pt x="346" y="6"/>
                  </a:lnTo>
                  <a:lnTo>
                    <a:pt x="341" y="4"/>
                  </a:lnTo>
                  <a:lnTo>
                    <a:pt x="335" y="2"/>
                  </a:lnTo>
                  <a:lnTo>
                    <a:pt x="330" y="0"/>
                  </a:lnTo>
                  <a:lnTo>
                    <a:pt x="330" y="0"/>
                  </a:lnTo>
                  <a:close/>
                  <a:moveTo>
                    <a:pt x="286" y="107"/>
                  </a:moveTo>
                  <a:lnTo>
                    <a:pt x="286" y="107"/>
                  </a:lnTo>
                  <a:lnTo>
                    <a:pt x="279" y="107"/>
                  </a:lnTo>
                  <a:lnTo>
                    <a:pt x="274" y="105"/>
                  </a:lnTo>
                  <a:lnTo>
                    <a:pt x="268" y="102"/>
                  </a:lnTo>
                  <a:lnTo>
                    <a:pt x="263" y="98"/>
                  </a:lnTo>
                  <a:lnTo>
                    <a:pt x="259" y="93"/>
                  </a:lnTo>
                  <a:lnTo>
                    <a:pt x="257" y="87"/>
                  </a:lnTo>
                  <a:lnTo>
                    <a:pt x="256" y="82"/>
                  </a:lnTo>
                  <a:lnTo>
                    <a:pt x="254" y="74"/>
                  </a:lnTo>
                  <a:lnTo>
                    <a:pt x="254" y="74"/>
                  </a:lnTo>
                  <a:lnTo>
                    <a:pt x="256" y="69"/>
                  </a:lnTo>
                  <a:lnTo>
                    <a:pt x="257" y="64"/>
                  </a:lnTo>
                  <a:lnTo>
                    <a:pt x="259" y="58"/>
                  </a:lnTo>
                  <a:lnTo>
                    <a:pt x="263" y="53"/>
                  </a:lnTo>
                  <a:lnTo>
                    <a:pt x="268" y="49"/>
                  </a:lnTo>
                  <a:lnTo>
                    <a:pt x="274" y="45"/>
                  </a:lnTo>
                  <a:lnTo>
                    <a:pt x="279" y="44"/>
                  </a:lnTo>
                  <a:lnTo>
                    <a:pt x="286" y="44"/>
                  </a:lnTo>
                  <a:lnTo>
                    <a:pt x="286" y="44"/>
                  </a:lnTo>
                  <a:lnTo>
                    <a:pt x="292" y="44"/>
                  </a:lnTo>
                  <a:lnTo>
                    <a:pt x="299" y="45"/>
                  </a:lnTo>
                  <a:lnTo>
                    <a:pt x="304" y="49"/>
                  </a:lnTo>
                  <a:lnTo>
                    <a:pt x="308" y="53"/>
                  </a:lnTo>
                  <a:lnTo>
                    <a:pt x="314" y="58"/>
                  </a:lnTo>
                  <a:lnTo>
                    <a:pt x="315" y="64"/>
                  </a:lnTo>
                  <a:lnTo>
                    <a:pt x="317" y="69"/>
                  </a:lnTo>
                  <a:lnTo>
                    <a:pt x="319" y="74"/>
                  </a:lnTo>
                  <a:lnTo>
                    <a:pt x="319" y="74"/>
                  </a:lnTo>
                  <a:lnTo>
                    <a:pt x="317" y="82"/>
                  </a:lnTo>
                  <a:lnTo>
                    <a:pt x="315" y="87"/>
                  </a:lnTo>
                  <a:lnTo>
                    <a:pt x="314" y="93"/>
                  </a:lnTo>
                  <a:lnTo>
                    <a:pt x="308" y="98"/>
                  </a:lnTo>
                  <a:lnTo>
                    <a:pt x="304" y="102"/>
                  </a:lnTo>
                  <a:lnTo>
                    <a:pt x="299" y="105"/>
                  </a:lnTo>
                  <a:lnTo>
                    <a:pt x="292" y="107"/>
                  </a:lnTo>
                  <a:lnTo>
                    <a:pt x="286" y="107"/>
                  </a:lnTo>
                  <a:lnTo>
                    <a:pt x="286" y="107"/>
                  </a:lnTo>
                  <a:close/>
                  <a:moveTo>
                    <a:pt x="27" y="180"/>
                  </a:moveTo>
                  <a:lnTo>
                    <a:pt x="141" y="294"/>
                  </a:lnTo>
                  <a:lnTo>
                    <a:pt x="141" y="294"/>
                  </a:lnTo>
                  <a:lnTo>
                    <a:pt x="130" y="297"/>
                  </a:lnTo>
                  <a:lnTo>
                    <a:pt x="121" y="297"/>
                  </a:lnTo>
                  <a:lnTo>
                    <a:pt x="112" y="294"/>
                  </a:lnTo>
                  <a:lnTo>
                    <a:pt x="103" y="288"/>
                  </a:lnTo>
                  <a:lnTo>
                    <a:pt x="9" y="194"/>
                  </a:lnTo>
                  <a:lnTo>
                    <a:pt x="9" y="194"/>
                  </a:lnTo>
                  <a:lnTo>
                    <a:pt x="5" y="189"/>
                  </a:lnTo>
                  <a:lnTo>
                    <a:pt x="2" y="183"/>
                  </a:lnTo>
                  <a:lnTo>
                    <a:pt x="0" y="178"/>
                  </a:lnTo>
                  <a:lnTo>
                    <a:pt x="0" y="172"/>
                  </a:lnTo>
                  <a:lnTo>
                    <a:pt x="0" y="165"/>
                  </a:lnTo>
                  <a:lnTo>
                    <a:pt x="2" y="160"/>
                  </a:lnTo>
                  <a:lnTo>
                    <a:pt x="5" y="154"/>
                  </a:lnTo>
                  <a:lnTo>
                    <a:pt x="9" y="149"/>
                  </a:lnTo>
                  <a:lnTo>
                    <a:pt x="136" y="24"/>
                  </a:lnTo>
                  <a:lnTo>
                    <a:pt x="136" y="24"/>
                  </a:lnTo>
                  <a:lnTo>
                    <a:pt x="147" y="15"/>
                  </a:lnTo>
                  <a:lnTo>
                    <a:pt x="161" y="7"/>
                  </a:lnTo>
                  <a:lnTo>
                    <a:pt x="176" y="2"/>
                  </a:lnTo>
                  <a:lnTo>
                    <a:pt x="190" y="0"/>
                  </a:lnTo>
                  <a:lnTo>
                    <a:pt x="27" y="163"/>
                  </a:lnTo>
                  <a:lnTo>
                    <a:pt x="27" y="163"/>
                  </a:lnTo>
                  <a:lnTo>
                    <a:pt x="23" y="167"/>
                  </a:lnTo>
                  <a:lnTo>
                    <a:pt x="23" y="172"/>
                  </a:lnTo>
                  <a:lnTo>
                    <a:pt x="23" y="176"/>
                  </a:lnTo>
                  <a:lnTo>
                    <a:pt x="27" y="180"/>
                  </a:lnTo>
                  <a:lnTo>
                    <a:pt x="27" y="180"/>
                  </a:lnTo>
                  <a:close/>
                </a:path>
              </a:pathLst>
            </a:custGeom>
            <a:solidFill>
              <a:srgbClr val="A2C4A1"/>
            </a:solidFill>
            <a:ln w="9525">
              <a:noFill/>
              <a:round/>
            </a:ln>
          </p:spPr>
          <p:txBody>
            <a:bodyPr vert="horz" wrap="square" lIns="91432" tIns="45716" rIns="91432" bIns="45716" numCol="1" anchor="t" anchorCtr="0" compatLnSpc="1"/>
            <a:lstStyle/>
            <a:p>
              <a:pPr>
                <a:defRPr/>
              </a:pPr>
              <a:endParaRPr 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37" name="Freeform 32"/>
            <p:cNvSpPr>
              <a:spLocks noEditPoints="1"/>
            </p:cNvSpPr>
            <p:nvPr/>
          </p:nvSpPr>
          <p:spPr bwMode="auto">
            <a:xfrm>
              <a:off x="10330220" y="1989978"/>
              <a:ext cx="556286" cy="455210"/>
            </a:xfrm>
            <a:custGeom>
              <a:avLst/>
              <a:gdLst/>
              <a:ahLst/>
              <a:cxnLst>
                <a:cxn ang="0">
                  <a:pos x="254" y="0"/>
                </a:cxn>
                <a:cxn ang="0">
                  <a:pos x="239" y="2"/>
                </a:cxn>
                <a:cxn ang="0">
                  <a:pos x="210" y="15"/>
                </a:cxn>
                <a:cxn ang="0">
                  <a:pos x="74" y="149"/>
                </a:cxn>
                <a:cxn ang="0">
                  <a:pos x="69" y="154"/>
                </a:cxn>
                <a:cxn ang="0">
                  <a:pos x="65" y="165"/>
                </a:cxn>
                <a:cxn ang="0">
                  <a:pos x="65" y="178"/>
                </a:cxn>
                <a:cxn ang="0">
                  <a:pos x="69" y="189"/>
                </a:cxn>
                <a:cxn ang="0">
                  <a:pos x="167" y="288"/>
                </a:cxn>
                <a:cxn ang="0">
                  <a:pos x="172" y="292"/>
                </a:cxn>
                <a:cxn ang="0">
                  <a:pos x="183" y="297"/>
                </a:cxn>
                <a:cxn ang="0">
                  <a:pos x="196" y="297"/>
                </a:cxn>
                <a:cxn ang="0">
                  <a:pos x="208" y="292"/>
                </a:cxn>
                <a:cxn ang="0">
                  <a:pos x="339" y="162"/>
                </a:cxn>
                <a:cxn ang="0">
                  <a:pos x="348" y="151"/>
                </a:cxn>
                <a:cxn ang="0">
                  <a:pos x="359" y="122"/>
                </a:cxn>
                <a:cxn ang="0">
                  <a:pos x="361" y="33"/>
                </a:cxn>
                <a:cxn ang="0">
                  <a:pos x="361" y="26"/>
                </a:cxn>
                <a:cxn ang="0">
                  <a:pos x="355" y="15"/>
                </a:cxn>
                <a:cxn ang="0">
                  <a:pos x="346" y="6"/>
                </a:cxn>
                <a:cxn ang="0">
                  <a:pos x="335" y="2"/>
                </a:cxn>
                <a:cxn ang="0">
                  <a:pos x="330" y="0"/>
                </a:cxn>
                <a:cxn ang="0">
                  <a:pos x="286" y="107"/>
                </a:cxn>
                <a:cxn ang="0">
                  <a:pos x="274" y="105"/>
                </a:cxn>
                <a:cxn ang="0">
                  <a:pos x="263" y="98"/>
                </a:cxn>
                <a:cxn ang="0">
                  <a:pos x="257" y="87"/>
                </a:cxn>
                <a:cxn ang="0">
                  <a:pos x="254" y="74"/>
                </a:cxn>
                <a:cxn ang="0">
                  <a:pos x="256" y="69"/>
                </a:cxn>
                <a:cxn ang="0">
                  <a:pos x="259" y="58"/>
                </a:cxn>
                <a:cxn ang="0">
                  <a:pos x="268" y="49"/>
                </a:cxn>
                <a:cxn ang="0">
                  <a:pos x="279" y="44"/>
                </a:cxn>
                <a:cxn ang="0">
                  <a:pos x="286" y="44"/>
                </a:cxn>
                <a:cxn ang="0">
                  <a:pos x="299" y="45"/>
                </a:cxn>
                <a:cxn ang="0">
                  <a:pos x="308" y="53"/>
                </a:cxn>
                <a:cxn ang="0">
                  <a:pos x="315" y="64"/>
                </a:cxn>
                <a:cxn ang="0">
                  <a:pos x="319" y="74"/>
                </a:cxn>
                <a:cxn ang="0">
                  <a:pos x="317" y="82"/>
                </a:cxn>
                <a:cxn ang="0">
                  <a:pos x="314" y="93"/>
                </a:cxn>
                <a:cxn ang="0">
                  <a:pos x="304" y="102"/>
                </a:cxn>
                <a:cxn ang="0">
                  <a:pos x="292" y="107"/>
                </a:cxn>
                <a:cxn ang="0">
                  <a:pos x="286" y="107"/>
                </a:cxn>
                <a:cxn ang="0">
                  <a:pos x="141" y="294"/>
                </a:cxn>
                <a:cxn ang="0">
                  <a:pos x="130" y="297"/>
                </a:cxn>
                <a:cxn ang="0">
                  <a:pos x="112" y="294"/>
                </a:cxn>
                <a:cxn ang="0">
                  <a:pos x="9" y="194"/>
                </a:cxn>
                <a:cxn ang="0">
                  <a:pos x="5" y="189"/>
                </a:cxn>
                <a:cxn ang="0">
                  <a:pos x="0" y="178"/>
                </a:cxn>
                <a:cxn ang="0">
                  <a:pos x="0" y="165"/>
                </a:cxn>
                <a:cxn ang="0">
                  <a:pos x="5" y="154"/>
                </a:cxn>
                <a:cxn ang="0">
                  <a:pos x="136" y="24"/>
                </a:cxn>
                <a:cxn ang="0">
                  <a:pos x="147" y="15"/>
                </a:cxn>
                <a:cxn ang="0">
                  <a:pos x="176" y="2"/>
                </a:cxn>
                <a:cxn ang="0">
                  <a:pos x="27" y="163"/>
                </a:cxn>
                <a:cxn ang="0">
                  <a:pos x="23" y="167"/>
                </a:cxn>
                <a:cxn ang="0">
                  <a:pos x="23" y="176"/>
                </a:cxn>
                <a:cxn ang="0">
                  <a:pos x="27" y="180"/>
                </a:cxn>
              </a:cxnLst>
              <a:rect l="0" t="0" r="r" b="b"/>
              <a:pathLst>
                <a:path w="361" h="297">
                  <a:moveTo>
                    <a:pt x="330" y="0"/>
                  </a:moveTo>
                  <a:lnTo>
                    <a:pt x="254" y="0"/>
                  </a:lnTo>
                  <a:lnTo>
                    <a:pt x="254" y="0"/>
                  </a:lnTo>
                  <a:lnTo>
                    <a:pt x="239" y="2"/>
                  </a:lnTo>
                  <a:lnTo>
                    <a:pt x="225" y="7"/>
                  </a:lnTo>
                  <a:lnTo>
                    <a:pt x="210" y="15"/>
                  </a:lnTo>
                  <a:lnTo>
                    <a:pt x="199" y="24"/>
                  </a:lnTo>
                  <a:lnTo>
                    <a:pt x="74" y="149"/>
                  </a:lnTo>
                  <a:lnTo>
                    <a:pt x="74" y="149"/>
                  </a:lnTo>
                  <a:lnTo>
                    <a:pt x="69" y="154"/>
                  </a:lnTo>
                  <a:lnTo>
                    <a:pt x="67" y="160"/>
                  </a:lnTo>
                  <a:lnTo>
                    <a:pt x="65" y="165"/>
                  </a:lnTo>
                  <a:lnTo>
                    <a:pt x="63" y="172"/>
                  </a:lnTo>
                  <a:lnTo>
                    <a:pt x="65" y="178"/>
                  </a:lnTo>
                  <a:lnTo>
                    <a:pt x="67" y="183"/>
                  </a:lnTo>
                  <a:lnTo>
                    <a:pt x="69" y="189"/>
                  </a:lnTo>
                  <a:lnTo>
                    <a:pt x="74" y="194"/>
                  </a:lnTo>
                  <a:lnTo>
                    <a:pt x="167" y="288"/>
                  </a:lnTo>
                  <a:lnTo>
                    <a:pt x="167" y="288"/>
                  </a:lnTo>
                  <a:lnTo>
                    <a:pt x="172" y="292"/>
                  </a:lnTo>
                  <a:lnTo>
                    <a:pt x="178" y="296"/>
                  </a:lnTo>
                  <a:lnTo>
                    <a:pt x="183" y="297"/>
                  </a:lnTo>
                  <a:lnTo>
                    <a:pt x="190" y="297"/>
                  </a:lnTo>
                  <a:lnTo>
                    <a:pt x="196" y="297"/>
                  </a:lnTo>
                  <a:lnTo>
                    <a:pt x="201" y="296"/>
                  </a:lnTo>
                  <a:lnTo>
                    <a:pt x="208" y="292"/>
                  </a:lnTo>
                  <a:lnTo>
                    <a:pt x="212" y="288"/>
                  </a:lnTo>
                  <a:lnTo>
                    <a:pt x="339" y="162"/>
                  </a:lnTo>
                  <a:lnTo>
                    <a:pt x="339" y="162"/>
                  </a:lnTo>
                  <a:lnTo>
                    <a:pt x="348" y="151"/>
                  </a:lnTo>
                  <a:lnTo>
                    <a:pt x="355" y="136"/>
                  </a:lnTo>
                  <a:lnTo>
                    <a:pt x="359" y="122"/>
                  </a:lnTo>
                  <a:lnTo>
                    <a:pt x="361" y="107"/>
                  </a:lnTo>
                  <a:lnTo>
                    <a:pt x="361" y="33"/>
                  </a:lnTo>
                  <a:lnTo>
                    <a:pt x="361" y="33"/>
                  </a:lnTo>
                  <a:lnTo>
                    <a:pt x="361" y="26"/>
                  </a:lnTo>
                  <a:lnTo>
                    <a:pt x="359" y="20"/>
                  </a:lnTo>
                  <a:lnTo>
                    <a:pt x="355" y="15"/>
                  </a:lnTo>
                  <a:lnTo>
                    <a:pt x="352" y="9"/>
                  </a:lnTo>
                  <a:lnTo>
                    <a:pt x="346" y="6"/>
                  </a:lnTo>
                  <a:lnTo>
                    <a:pt x="341" y="4"/>
                  </a:lnTo>
                  <a:lnTo>
                    <a:pt x="335" y="2"/>
                  </a:lnTo>
                  <a:lnTo>
                    <a:pt x="330" y="0"/>
                  </a:lnTo>
                  <a:lnTo>
                    <a:pt x="330" y="0"/>
                  </a:lnTo>
                  <a:close/>
                  <a:moveTo>
                    <a:pt x="286" y="107"/>
                  </a:moveTo>
                  <a:lnTo>
                    <a:pt x="286" y="107"/>
                  </a:lnTo>
                  <a:lnTo>
                    <a:pt x="279" y="107"/>
                  </a:lnTo>
                  <a:lnTo>
                    <a:pt x="274" y="105"/>
                  </a:lnTo>
                  <a:lnTo>
                    <a:pt x="268" y="102"/>
                  </a:lnTo>
                  <a:lnTo>
                    <a:pt x="263" y="98"/>
                  </a:lnTo>
                  <a:lnTo>
                    <a:pt x="259" y="93"/>
                  </a:lnTo>
                  <a:lnTo>
                    <a:pt x="257" y="87"/>
                  </a:lnTo>
                  <a:lnTo>
                    <a:pt x="256" y="82"/>
                  </a:lnTo>
                  <a:lnTo>
                    <a:pt x="254" y="74"/>
                  </a:lnTo>
                  <a:lnTo>
                    <a:pt x="254" y="74"/>
                  </a:lnTo>
                  <a:lnTo>
                    <a:pt x="256" y="69"/>
                  </a:lnTo>
                  <a:lnTo>
                    <a:pt x="257" y="64"/>
                  </a:lnTo>
                  <a:lnTo>
                    <a:pt x="259" y="58"/>
                  </a:lnTo>
                  <a:lnTo>
                    <a:pt x="263" y="53"/>
                  </a:lnTo>
                  <a:lnTo>
                    <a:pt x="268" y="49"/>
                  </a:lnTo>
                  <a:lnTo>
                    <a:pt x="274" y="45"/>
                  </a:lnTo>
                  <a:lnTo>
                    <a:pt x="279" y="44"/>
                  </a:lnTo>
                  <a:lnTo>
                    <a:pt x="286" y="44"/>
                  </a:lnTo>
                  <a:lnTo>
                    <a:pt x="286" y="44"/>
                  </a:lnTo>
                  <a:lnTo>
                    <a:pt x="292" y="44"/>
                  </a:lnTo>
                  <a:lnTo>
                    <a:pt x="299" y="45"/>
                  </a:lnTo>
                  <a:lnTo>
                    <a:pt x="304" y="49"/>
                  </a:lnTo>
                  <a:lnTo>
                    <a:pt x="308" y="53"/>
                  </a:lnTo>
                  <a:lnTo>
                    <a:pt x="314" y="58"/>
                  </a:lnTo>
                  <a:lnTo>
                    <a:pt x="315" y="64"/>
                  </a:lnTo>
                  <a:lnTo>
                    <a:pt x="317" y="69"/>
                  </a:lnTo>
                  <a:lnTo>
                    <a:pt x="319" y="74"/>
                  </a:lnTo>
                  <a:lnTo>
                    <a:pt x="319" y="74"/>
                  </a:lnTo>
                  <a:lnTo>
                    <a:pt x="317" y="82"/>
                  </a:lnTo>
                  <a:lnTo>
                    <a:pt x="315" y="87"/>
                  </a:lnTo>
                  <a:lnTo>
                    <a:pt x="314" y="93"/>
                  </a:lnTo>
                  <a:lnTo>
                    <a:pt x="308" y="98"/>
                  </a:lnTo>
                  <a:lnTo>
                    <a:pt x="304" y="102"/>
                  </a:lnTo>
                  <a:lnTo>
                    <a:pt x="299" y="105"/>
                  </a:lnTo>
                  <a:lnTo>
                    <a:pt x="292" y="107"/>
                  </a:lnTo>
                  <a:lnTo>
                    <a:pt x="286" y="107"/>
                  </a:lnTo>
                  <a:lnTo>
                    <a:pt x="286" y="107"/>
                  </a:lnTo>
                  <a:close/>
                  <a:moveTo>
                    <a:pt x="27" y="180"/>
                  </a:moveTo>
                  <a:lnTo>
                    <a:pt x="141" y="294"/>
                  </a:lnTo>
                  <a:lnTo>
                    <a:pt x="141" y="294"/>
                  </a:lnTo>
                  <a:lnTo>
                    <a:pt x="130" y="297"/>
                  </a:lnTo>
                  <a:lnTo>
                    <a:pt x="121" y="297"/>
                  </a:lnTo>
                  <a:lnTo>
                    <a:pt x="112" y="294"/>
                  </a:lnTo>
                  <a:lnTo>
                    <a:pt x="103" y="288"/>
                  </a:lnTo>
                  <a:lnTo>
                    <a:pt x="9" y="194"/>
                  </a:lnTo>
                  <a:lnTo>
                    <a:pt x="9" y="194"/>
                  </a:lnTo>
                  <a:lnTo>
                    <a:pt x="5" y="189"/>
                  </a:lnTo>
                  <a:lnTo>
                    <a:pt x="2" y="183"/>
                  </a:lnTo>
                  <a:lnTo>
                    <a:pt x="0" y="178"/>
                  </a:lnTo>
                  <a:lnTo>
                    <a:pt x="0" y="172"/>
                  </a:lnTo>
                  <a:lnTo>
                    <a:pt x="0" y="165"/>
                  </a:lnTo>
                  <a:lnTo>
                    <a:pt x="2" y="160"/>
                  </a:lnTo>
                  <a:lnTo>
                    <a:pt x="5" y="154"/>
                  </a:lnTo>
                  <a:lnTo>
                    <a:pt x="9" y="149"/>
                  </a:lnTo>
                  <a:lnTo>
                    <a:pt x="136" y="24"/>
                  </a:lnTo>
                  <a:lnTo>
                    <a:pt x="136" y="24"/>
                  </a:lnTo>
                  <a:lnTo>
                    <a:pt x="147" y="15"/>
                  </a:lnTo>
                  <a:lnTo>
                    <a:pt x="161" y="7"/>
                  </a:lnTo>
                  <a:lnTo>
                    <a:pt x="176" y="2"/>
                  </a:lnTo>
                  <a:lnTo>
                    <a:pt x="190" y="0"/>
                  </a:lnTo>
                  <a:lnTo>
                    <a:pt x="27" y="163"/>
                  </a:lnTo>
                  <a:lnTo>
                    <a:pt x="27" y="163"/>
                  </a:lnTo>
                  <a:lnTo>
                    <a:pt x="23" y="167"/>
                  </a:lnTo>
                  <a:lnTo>
                    <a:pt x="23" y="172"/>
                  </a:lnTo>
                  <a:lnTo>
                    <a:pt x="23" y="176"/>
                  </a:lnTo>
                  <a:lnTo>
                    <a:pt x="27" y="180"/>
                  </a:lnTo>
                  <a:lnTo>
                    <a:pt x="27" y="180"/>
                  </a:lnTo>
                  <a:close/>
                </a:path>
              </a:pathLst>
            </a:custGeom>
            <a:solidFill>
              <a:srgbClr val="A2C4A1"/>
            </a:solidFill>
            <a:ln w="9525">
              <a:noFill/>
              <a:round/>
            </a:ln>
          </p:spPr>
          <p:txBody>
            <a:bodyPr vert="horz" wrap="square" lIns="91432" tIns="45716" rIns="91432" bIns="45716" numCol="1" anchor="t" anchorCtr="0" compatLnSpc="1"/>
            <a:lstStyle/>
            <a:p>
              <a:pPr>
                <a:defRPr/>
              </a:pPr>
              <a:endParaRPr 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26" name="文本框 2"/>
          <p:cNvSpPr txBox="1"/>
          <p:nvPr/>
        </p:nvSpPr>
        <p:spPr>
          <a:xfrm>
            <a:off x="4421314" y="458059"/>
            <a:ext cx="3231042" cy="518160"/>
          </a:xfrm>
          <a:prstGeom prst="rect">
            <a:avLst/>
          </a:prstGeom>
          <a:noFill/>
        </p:spPr>
        <p:txBody>
          <a:bodyPr wrap="square" lIns="87757" tIns="43879" rIns="87757" bIns="43879" rtlCol="0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2"/>
                </a:solidFill>
                <a:latin typeface="思源黑体 CN Bold" pitchFamily="34" charset="-122"/>
                <a:ea typeface="思源黑体 CN Bold" pitchFamily="34" charset="-122"/>
              </a:defRPr>
            </a:lvl1pPr>
          </a:lstStyle>
          <a:p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用户需求</a:t>
            </a:r>
            <a:endParaRPr lang="en-US" altLang="zh-CN" sz="28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 descr="图片包含 图形用户界面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0" y="2471146"/>
            <a:ext cx="3614178" cy="17874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00">
        <p14:gallery dir="l"/>
      </p:transition>
    </mc:Choice>
    <mc:Fallback>
      <p:transition spd="slow" advTm="2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íşḷiḍè"/>
          <p:cNvGrpSpPr/>
          <p:nvPr/>
        </p:nvGrpSpPr>
        <p:grpSpPr>
          <a:xfrm>
            <a:off x="2652557" y="3920676"/>
            <a:ext cx="1892514" cy="1797468"/>
            <a:chOff x="86808" y="1384513"/>
            <a:chExt cx="3505661" cy="1796847"/>
          </a:xfrm>
        </p:grpSpPr>
        <p:sp>
          <p:nvSpPr>
            <p:cNvPr id="60" name="i$1ïďe"/>
            <p:cNvSpPr/>
            <p:nvPr/>
          </p:nvSpPr>
          <p:spPr bwMode="auto">
            <a:xfrm>
              <a:off x="86808" y="1881320"/>
              <a:ext cx="3505661" cy="1300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14" tIns="46807" rIns="90014" bIns="46807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卖家把商品发布到平台上。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1" name="íśḻïdê"/>
            <p:cNvSpPr txBox="1"/>
            <p:nvPr/>
          </p:nvSpPr>
          <p:spPr bwMode="auto">
            <a:xfrm>
              <a:off x="458512" y="1384513"/>
              <a:ext cx="2796413" cy="407308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14" tIns="46807" rIns="90014" bIns="46807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solidFill>
                    <a:srgbClr val="568E57"/>
                  </a:solidFill>
                </a:rPr>
                <a:t>发布商品</a:t>
              </a:r>
              <a:endParaRPr lang="en-US" altLang="zh-CN" sz="2000" b="1" dirty="0">
                <a:solidFill>
                  <a:srgbClr val="568E57"/>
                </a:solidFill>
              </a:endParaRPr>
            </a:p>
          </p:txBody>
        </p:sp>
      </p:grpSp>
      <p:grpSp>
        <p:nvGrpSpPr>
          <p:cNvPr id="57" name="ïsḻídé"/>
          <p:cNvGrpSpPr/>
          <p:nvPr/>
        </p:nvGrpSpPr>
        <p:grpSpPr>
          <a:xfrm>
            <a:off x="3500939" y="3359116"/>
            <a:ext cx="406734" cy="406798"/>
            <a:chOff x="6692250" y="1629185"/>
            <a:chExt cx="445800" cy="445800"/>
          </a:xfrm>
        </p:grpSpPr>
        <p:sp>
          <p:nvSpPr>
            <p:cNvPr id="58" name="iṧlíde"/>
            <p:cNvSpPr/>
            <p:nvPr/>
          </p:nvSpPr>
          <p:spPr>
            <a:xfrm>
              <a:off x="6692250" y="1629185"/>
              <a:ext cx="445800" cy="445800"/>
            </a:xfrm>
            <a:prstGeom prst="ellipse">
              <a:avLst/>
            </a:prstGeom>
            <a:solidFill>
              <a:srgbClr val="A2C4A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53" tIns="45727" rIns="91453" bIns="45727" numCol="1" spcCol="0" rtlCol="0" fromWordArt="0" anchor="ctr" anchorCtr="0" forceAA="0" compatLnSpc="1">
              <a:normAutofit fontScale="67500" lnSpcReduction="20000"/>
            </a:bodyPr>
            <a:lstStyle/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işḻíḑé"/>
            <p:cNvSpPr/>
            <p:nvPr/>
          </p:nvSpPr>
          <p:spPr>
            <a:xfrm>
              <a:off x="6789747" y="1725901"/>
              <a:ext cx="250806" cy="252368"/>
            </a:xfrm>
            <a:custGeom>
              <a:avLst/>
              <a:gdLst>
                <a:gd name="T0" fmla="*/ 6038 w 6518"/>
                <a:gd name="T1" fmla="*/ 4981 h 6568"/>
                <a:gd name="T2" fmla="*/ 5943 w 6518"/>
                <a:gd name="T3" fmla="*/ 4981 h 6568"/>
                <a:gd name="T4" fmla="*/ 5943 w 6518"/>
                <a:gd name="T5" fmla="*/ 4354 h 6568"/>
                <a:gd name="T6" fmla="*/ 5455 w 6518"/>
                <a:gd name="T7" fmla="*/ 3866 h 6568"/>
                <a:gd name="T8" fmla="*/ 3478 w 6518"/>
                <a:gd name="T9" fmla="*/ 3866 h 6568"/>
                <a:gd name="T10" fmla="*/ 3478 w 6518"/>
                <a:gd name="T11" fmla="*/ 3089 h 6568"/>
                <a:gd name="T12" fmla="*/ 4417 w 6518"/>
                <a:gd name="T13" fmla="*/ 3089 h 6568"/>
                <a:gd name="T14" fmla="*/ 5423 w 6518"/>
                <a:gd name="T15" fmla="*/ 2083 h 6568"/>
                <a:gd name="T16" fmla="*/ 4417 w 6518"/>
                <a:gd name="T17" fmla="*/ 1077 h 6568"/>
                <a:gd name="T18" fmla="*/ 4393 w 6518"/>
                <a:gd name="T19" fmla="*/ 1078 h 6568"/>
                <a:gd name="T20" fmla="*/ 3092 w 6518"/>
                <a:gd name="T21" fmla="*/ 0 h 6568"/>
                <a:gd name="T22" fmla="*/ 1767 w 6518"/>
                <a:gd name="T23" fmla="*/ 1325 h 6568"/>
                <a:gd name="T24" fmla="*/ 1808 w 6518"/>
                <a:gd name="T25" fmla="*/ 1648 h 6568"/>
                <a:gd name="T26" fmla="*/ 1767 w 6518"/>
                <a:gd name="T27" fmla="*/ 1643 h 6568"/>
                <a:gd name="T28" fmla="*/ 1045 w 6518"/>
                <a:gd name="T29" fmla="*/ 2366 h 6568"/>
                <a:gd name="T30" fmla="*/ 1711 w 6518"/>
                <a:gd name="T31" fmla="*/ 3089 h 6568"/>
                <a:gd name="T32" fmla="*/ 3040 w 6518"/>
                <a:gd name="T33" fmla="*/ 3089 h 6568"/>
                <a:gd name="T34" fmla="*/ 3040 w 6518"/>
                <a:gd name="T35" fmla="*/ 3866 h 6568"/>
                <a:gd name="T36" fmla="*/ 1063 w 6518"/>
                <a:gd name="T37" fmla="*/ 3866 h 6568"/>
                <a:gd name="T38" fmla="*/ 575 w 6518"/>
                <a:gd name="T39" fmla="*/ 4354 h 6568"/>
                <a:gd name="T40" fmla="*/ 575 w 6518"/>
                <a:gd name="T41" fmla="*/ 4981 h 6568"/>
                <a:gd name="T42" fmla="*/ 480 w 6518"/>
                <a:gd name="T43" fmla="*/ 4981 h 6568"/>
                <a:gd name="T44" fmla="*/ 0 w 6518"/>
                <a:gd name="T45" fmla="*/ 5461 h 6568"/>
                <a:gd name="T46" fmla="*/ 0 w 6518"/>
                <a:gd name="T47" fmla="*/ 6088 h 6568"/>
                <a:gd name="T48" fmla="*/ 480 w 6518"/>
                <a:gd name="T49" fmla="*/ 6568 h 6568"/>
                <a:gd name="T50" fmla="*/ 1108 w 6518"/>
                <a:gd name="T51" fmla="*/ 6568 h 6568"/>
                <a:gd name="T52" fmla="*/ 1588 w 6518"/>
                <a:gd name="T53" fmla="*/ 6088 h 6568"/>
                <a:gd name="T54" fmla="*/ 1588 w 6518"/>
                <a:gd name="T55" fmla="*/ 5461 h 6568"/>
                <a:gd name="T56" fmla="*/ 1108 w 6518"/>
                <a:gd name="T57" fmla="*/ 4981 h 6568"/>
                <a:gd name="T58" fmla="*/ 1013 w 6518"/>
                <a:gd name="T59" fmla="*/ 4981 h 6568"/>
                <a:gd name="T60" fmla="*/ 1013 w 6518"/>
                <a:gd name="T61" fmla="*/ 4354 h 6568"/>
                <a:gd name="T62" fmla="*/ 1063 w 6518"/>
                <a:gd name="T63" fmla="*/ 4304 h 6568"/>
                <a:gd name="T64" fmla="*/ 3040 w 6518"/>
                <a:gd name="T65" fmla="*/ 4304 h 6568"/>
                <a:gd name="T66" fmla="*/ 3040 w 6518"/>
                <a:gd name="T67" fmla="*/ 4981 h 6568"/>
                <a:gd name="T68" fmla="*/ 2946 w 6518"/>
                <a:gd name="T69" fmla="*/ 4981 h 6568"/>
                <a:gd name="T70" fmla="*/ 2465 w 6518"/>
                <a:gd name="T71" fmla="*/ 5461 h 6568"/>
                <a:gd name="T72" fmla="*/ 2465 w 6518"/>
                <a:gd name="T73" fmla="*/ 6088 h 6568"/>
                <a:gd name="T74" fmla="*/ 2946 w 6518"/>
                <a:gd name="T75" fmla="*/ 6568 h 6568"/>
                <a:gd name="T76" fmla="*/ 3573 w 6518"/>
                <a:gd name="T77" fmla="*/ 6568 h 6568"/>
                <a:gd name="T78" fmla="*/ 4053 w 6518"/>
                <a:gd name="T79" fmla="*/ 6088 h 6568"/>
                <a:gd name="T80" fmla="*/ 4053 w 6518"/>
                <a:gd name="T81" fmla="*/ 5461 h 6568"/>
                <a:gd name="T82" fmla="*/ 3573 w 6518"/>
                <a:gd name="T83" fmla="*/ 4981 h 6568"/>
                <a:gd name="T84" fmla="*/ 3478 w 6518"/>
                <a:gd name="T85" fmla="*/ 4981 h 6568"/>
                <a:gd name="T86" fmla="*/ 3478 w 6518"/>
                <a:gd name="T87" fmla="*/ 4304 h 6568"/>
                <a:gd name="T88" fmla="*/ 5455 w 6518"/>
                <a:gd name="T89" fmla="*/ 4304 h 6568"/>
                <a:gd name="T90" fmla="*/ 5505 w 6518"/>
                <a:gd name="T91" fmla="*/ 4354 h 6568"/>
                <a:gd name="T92" fmla="*/ 5505 w 6518"/>
                <a:gd name="T93" fmla="*/ 4981 h 6568"/>
                <a:gd name="T94" fmla="*/ 5410 w 6518"/>
                <a:gd name="T95" fmla="*/ 4981 h 6568"/>
                <a:gd name="T96" fmla="*/ 4930 w 6518"/>
                <a:gd name="T97" fmla="*/ 5461 h 6568"/>
                <a:gd name="T98" fmla="*/ 4930 w 6518"/>
                <a:gd name="T99" fmla="*/ 6088 h 6568"/>
                <a:gd name="T100" fmla="*/ 5410 w 6518"/>
                <a:gd name="T101" fmla="*/ 6568 h 6568"/>
                <a:gd name="T102" fmla="*/ 6038 w 6518"/>
                <a:gd name="T103" fmla="*/ 6568 h 6568"/>
                <a:gd name="T104" fmla="*/ 6518 w 6518"/>
                <a:gd name="T105" fmla="*/ 6088 h 6568"/>
                <a:gd name="T106" fmla="*/ 6518 w 6518"/>
                <a:gd name="T107" fmla="*/ 5461 h 6568"/>
                <a:gd name="T108" fmla="*/ 6038 w 6518"/>
                <a:gd name="T109" fmla="*/ 4981 h 6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518" h="6568">
                  <a:moveTo>
                    <a:pt x="6038" y="4981"/>
                  </a:moveTo>
                  <a:lnTo>
                    <a:pt x="5943" y="4981"/>
                  </a:lnTo>
                  <a:lnTo>
                    <a:pt x="5943" y="4354"/>
                  </a:lnTo>
                  <a:cubicBezTo>
                    <a:pt x="5943" y="4085"/>
                    <a:pt x="5724" y="3866"/>
                    <a:pt x="5455" y="3866"/>
                  </a:cubicBezTo>
                  <a:lnTo>
                    <a:pt x="3478" y="3866"/>
                  </a:lnTo>
                  <a:lnTo>
                    <a:pt x="3478" y="3089"/>
                  </a:lnTo>
                  <a:lnTo>
                    <a:pt x="4417" y="3089"/>
                  </a:lnTo>
                  <a:cubicBezTo>
                    <a:pt x="4972" y="3089"/>
                    <a:pt x="5423" y="2638"/>
                    <a:pt x="5423" y="2083"/>
                  </a:cubicBezTo>
                  <a:cubicBezTo>
                    <a:pt x="5423" y="1527"/>
                    <a:pt x="4972" y="1077"/>
                    <a:pt x="4417" y="1077"/>
                  </a:cubicBezTo>
                  <a:cubicBezTo>
                    <a:pt x="4409" y="1077"/>
                    <a:pt x="4401" y="1078"/>
                    <a:pt x="4393" y="1078"/>
                  </a:cubicBezTo>
                  <a:cubicBezTo>
                    <a:pt x="4277" y="464"/>
                    <a:pt x="3739" y="0"/>
                    <a:pt x="3092" y="0"/>
                  </a:cubicBezTo>
                  <a:cubicBezTo>
                    <a:pt x="2361" y="0"/>
                    <a:pt x="1767" y="593"/>
                    <a:pt x="1767" y="1325"/>
                  </a:cubicBezTo>
                  <a:cubicBezTo>
                    <a:pt x="1767" y="1436"/>
                    <a:pt x="1782" y="1544"/>
                    <a:pt x="1808" y="1648"/>
                  </a:cubicBezTo>
                  <a:cubicBezTo>
                    <a:pt x="1794" y="1647"/>
                    <a:pt x="1781" y="1643"/>
                    <a:pt x="1767" y="1643"/>
                  </a:cubicBezTo>
                  <a:cubicBezTo>
                    <a:pt x="1368" y="1643"/>
                    <a:pt x="1045" y="1967"/>
                    <a:pt x="1045" y="2366"/>
                  </a:cubicBezTo>
                  <a:cubicBezTo>
                    <a:pt x="1045" y="2749"/>
                    <a:pt x="1334" y="3064"/>
                    <a:pt x="1711" y="3089"/>
                  </a:cubicBezTo>
                  <a:lnTo>
                    <a:pt x="3040" y="3089"/>
                  </a:lnTo>
                  <a:lnTo>
                    <a:pt x="3040" y="3866"/>
                  </a:lnTo>
                  <a:lnTo>
                    <a:pt x="1063" y="3866"/>
                  </a:lnTo>
                  <a:cubicBezTo>
                    <a:pt x="794" y="3866"/>
                    <a:pt x="575" y="4085"/>
                    <a:pt x="575" y="4354"/>
                  </a:cubicBezTo>
                  <a:lnTo>
                    <a:pt x="575" y="4981"/>
                  </a:lnTo>
                  <a:lnTo>
                    <a:pt x="480" y="4981"/>
                  </a:lnTo>
                  <a:cubicBezTo>
                    <a:pt x="215" y="4981"/>
                    <a:pt x="0" y="5196"/>
                    <a:pt x="0" y="5461"/>
                  </a:cubicBezTo>
                  <a:lnTo>
                    <a:pt x="0" y="6088"/>
                  </a:lnTo>
                  <a:cubicBezTo>
                    <a:pt x="0" y="6353"/>
                    <a:pt x="215" y="6568"/>
                    <a:pt x="480" y="6568"/>
                  </a:cubicBezTo>
                  <a:lnTo>
                    <a:pt x="1108" y="6568"/>
                  </a:lnTo>
                  <a:cubicBezTo>
                    <a:pt x="1373" y="6568"/>
                    <a:pt x="1588" y="6353"/>
                    <a:pt x="1588" y="6088"/>
                  </a:cubicBezTo>
                  <a:lnTo>
                    <a:pt x="1588" y="5461"/>
                  </a:lnTo>
                  <a:cubicBezTo>
                    <a:pt x="1588" y="5196"/>
                    <a:pt x="1373" y="4981"/>
                    <a:pt x="1108" y="4981"/>
                  </a:cubicBezTo>
                  <a:lnTo>
                    <a:pt x="1013" y="4981"/>
                  </a:lnTo>
                  <a:lnTo>
                    <a:pt x="1013" y="4354"/>
                  </a:lnTo>
                  <a:cubicBezTo>
                    <a:pt x="1013" y="4327"/>
                    <a:pt x="1035" y="4304"/>
                    <a:pt x="1063" y="4304"/>
                  </a:cubicBezTo>
                  <a:lnTo>
                    <a:pt x="3040" y="4304"/>
                  </a:lnTo>
                  <a:lnTo>
                    <a:pt x="3040" y="4981"/>
                  </a:lnTo>
                  <a:lnTo>
                    <a:pt x="2946" y="4981"/>
                  </a:lnTo>
                  <a:cubicBezTo>
                    <a:pt x="2680" y="4981"/>
                    <a:pt x="2465" y="5196"/>
                    <a:pt x="2465" y="5461"/>
                  </a:cubicBezTo>
                  <a:lnTo>
                    <a:pt x="2465" y="6088"/>
                  </a:lnTo>
                  <a:cubicBezTo>
                    <a:pt x="2465" y="6353"/>
                    <a:pt x="2680" y="6568"/>
                    <a:pt x="2946" y="6568"/>
                  </a:cubicBezTo>
                  <a:lnTo>
                    <a:pt x="3573" y="6568"/>
                  </a:lnTo>
                  <a:cubicBezTo>
                    <a:pt x="3838" y="6568"/>
                    <a:pt x="4053" y="6353"/>
                    <a:pt x="4053" y="6088"/>
                  </a:cubicBezTo>
                  <a:lnTo>
                    <a:pt x="4053" y="5461"/>
                  </a:lnTo>
                  <a:cubicBezTo>
                    <a:pt x="4053" y="5196"/>
                    <a:pt x="3838" y="4981"/>
                    <a:pt x="3573" y="4981"/>
                  </a:cubicBezTo>
                  <a:lnTo>
                    <a:pt x="3478" y="4981"/>
                  </a:lnTo>
                  <a:lnTo>
                    <a:pt x="3478" y="4304"/>
                  </a:lnTo>
                  <a:lnTo>
                    <a:pt x="5455" y="4304"/>
                  </a:lnTo>
                  <a:cubicBezTo>
                    <a:pt x="5483" y="4304"/>
                    <a:pt x="5505" y="4327"/>
                    <a:pt x="5505" y="4354"/>
                  </a:cubicBezTo>
                  <a:lnTo>
                    <a:pt x="5505" y="4981"/>
                  </a:lnTo>
                  <a:lnTo>
                    <a:pt x="5410" y="4981"/>
                  </a:lnTo>
                  <a:cubicBezTo>
                    <a:pt x="5145" y="4981"/>
                    <a:pt x="4930" y="5196"/>
                    <a:pt x="4930" y="5461"/>
                  </a:cubicBezTo>
                  <a:lnTo>
                    <a:pt x="4930" y="6088"/>
                  </a:lnTo>
                  <a:cubicBezTo>
                    <a:pt x="4930" y="6353"/>
                    <a:pt x="5145" y="6568"/>
                    <a:pt x="5410" y="6568"/>
                  </a:cubicBezTo>
                  <a:lnTo>
                    <a:pt x="6038" y="6568"/>
                  </a:lnTo>
                  <a:cubicBezTo>
                    <a:pt x="6303" y="6568"/>
                    <a:pt x="6518" y="6353"/>
                    <a:pt x="6518" y="6088"/>
                  </a:cubicBezTo>
                  <a:lnTo>
                    <a:pt x="6518" y="5461"/>
                  </a:lnTo>
                  <a:cubicBezTo>
                    <a:pt x="6518" y="5196"/>
                    <a:pt x="6303" y="4981"/>
                    <a:pt x="6038" y="4981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53" tIns="45727" rIns="91453" bIns="45727" numCol="1" spcCol="0" rtlCol="0" fromWordArt="0" anchor="ctr" anchorCtr="0" forceAA="0" compatLnSpc="1">
              <a:normAutofit fontScale="4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ïšḷiďê"/>
          <p:cNvGrpSpPr/>
          <p:nvPr/>
        </p:nvGrpSpPr>
        <p:grpSpPr>
          <a:xfrm>
            <a:off x="4098748" y="2340595"/>
            <a:ext cx="1944294" cy="1434279"/>
            <a:chOff x="593684" y="-697660"/>
            <a:chExt cx="3601574" cy="1433784"/>
          </a:xfrm>
        </p:grpSpPr>
        <p:sp>
          <p:nvSpPr>
            <p:cNvPr id="54" name="ïşļîḑe"/>
            <p:cNvSpPr/>
            <p:nvPr/>
          </p:nvSpPr>
          <p:spPr bwMode="auto">
            <a:xfrm>
              <a:off x="593684" y="-330877"/>
              <a:ext cx="3601574" cy="1067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14" tIns="46807" rIns="90014" bIns="46807" anchor="t" anchorCtr="0">
              <a:noAutofit/>
            </a:bodyPr>
            <a:lstStyle/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顾客浏览商品，与商家沟通确认细节后完成下单。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5" name="ïSḻîḍe"/>
            <p:cNvSpPr txBox="1"/>
            <p:nvPr/>
          </p:nvSpPr>
          <p:spPr bwMode="auto">
            <a:xfrm>
              <a:off x="746757" y="-697660"/>
              <a:ext cx="2796414" cy="407308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14" tIns="46807" rIns="90014" bIns="46807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solidFill>
                    <a:srgbClr val="568E57"/>
                  </a:solidFill>
                </a:rPr>
                <a:t>顾客下单</a:t>
              </a:r>
              <a:endParaRPr lang="en-US" altLang="zh-CN" sz="2000" b="1" dirty="0">
                <a:solidFill>
                  <a:srgbClr val="568E57"/>
                </a:solidFill>
              </a:endParaRPr>
            </a:p>
          </p:txBody>
        </p:sp>
      </p:grpSp>
      <p:grpSp>
        <p:nvGrpSpPr>
          <p:cNvPr id="51" name="íŝḷíḑe"/>
          <p:cNvGrpSpPr/>
          <p:nvPr/>
        </p:nvGrpSpPr>
        <p:grpSpPr>
          <a:xfrm>
            <a:off x="4720080" y="4177152"/>
            <a:ext cx="406734" cy="406798"/>
            <a:chOff x="6692250" y="1629185"/>
            <a:chExt cx="445800" cy="445800"/>
          </a:xfrm>
        </p:grpSpPr>
        <p:sp>
          <p:nvSpPr>
            <p:cNvPr id="52" name="îṡḻiḋé"/>
            <p:cNvSpPr/>
            <p:nvPr/>
          </p:nvSpPr>
          <p:spPr>
            <a:xfrm>
              <a:off x="6692250" y="1629185"/>
              <a:ext cx="445800" cy="445800"/>
            </a:xfrm>
            <a:prstGeom prst="ellipse">
              <a:avLst/>
            </a:prstGeom>
            <a:solidFill>
              <a:srgbClr val="A2C4A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53" tIns="45727" rIns="91453" bIns="45727" numCol="1" spcCol="0" rtlCol="0" fromWordArt="0" anchor="ctr" anchorCtr="0" forceAA="0" compatLnSpc="1">
              <a:normAutofit fontScale="67500" lnSpcReduction="20000"/>
            </a:bodyPr>
            <a:lstStyle/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3" name="îSľîde"/>
            <p:cNvSpPr/>
            <p:nvPr/>
          </p:nvSpPr>
          <p:spPr>
            <a:xfrm>
              <a:off x="6789747" y="1725901"/>
              <a:ext cx="250806" cy="252368"/>
            </a:xfrm>
            <a:custGeom>
              <a:avLst/>
              <a:gdLst>
                <a:gd name="T0" fmla="*/ 6038 w 6518"/>
                <a:gd name="T1" fmla="*/ 4981 h 6568"/>
                <a:gd name="T2" fmla="*/ 5943 w 6518"/>
                <a:gd name="T3" fmla="*/ 4981 h 6568"/>
                <a:gd name="T4" fmla="*/ 5943 w 6518"/>
                <a:gd name="T5" fmla="*/ 4354 h 6568"/>
                <a:gd name="T6" fmla="*/ 5455 w 6518"/>
                <a:gd name="T7" fmla="*/ 3866 h 6568"/>
                <a:gd name="T8" fmla="*/ 3478 w 6518"/>
                <a:gd name="T9" fmla="*/ 3866 h 6568"/>
                <a:gd name="T10" fmla="*/ 3478 w 6518"/>
                <a:gd name="T11" fmla="*/ 3089 h 6568"/>
                <a:gd name="T12" fmla="*/ 4417 w 6518"/>
                <a:gd name="T13" fmla="*/ 3089 h 6568"/>
                <a:gd name="T14" fmla="*/ 5423 w 6518"/>
                <a:gd name="T15" fmla="*/ 2083 h 6568"/>
                <a:gd name="T16" fmla="*/ 4417 w 6518"/>
                <a:gd name="T17" fmla="*/ 1077 h 6568"/>
                <a:gd name="T18" fmla="*/ 4393 w 6518"/>
                <a:gd name="T19" fmla="*/ 1078 h 6568"/>
                <a:gd name="T20" fmla="*/ 3092 w 6518"/>
                <a:gd name="T21" fmla="*/ 0 h 6568"/>
                <a:gd name="T22" fmla="*/ 1767 w 6518"/>
                <a:gd name="T23" fmla="*/ 1325 h 6568"/>
                <a:gd name="T24" fmla="*/ 1808 w 6518"/>
                <a:gd name="T25" fmla="*/ 1648 h 6568"/>
                <a:gd name="T26" fmla="*/ 1767 w 6518"/>
                <a:gd name="T27" fmla="*/ 1643 h 6568"/>
                <a:gd name="T28" fmla="*/ 1045 w 6518"/>
                <a:gd name="T29" fmla="*/ 2366 h 6568"/>
                <a:gd name="T30" fmla="*/ 1711 w 6518"/>
                <a:gd name="T31" fmla="*/ 3089 h 6568"/>
                <a:gd name="T32" fmla="*/ 3040 w 6518"/>
                <a:gd name="T33" fmla="*/ 3089 h 6568"/>
                <a:gd name="T34" fmla="*/ 3040 w 6518"/>
                <a:gd name="T35" fmla="*/ 3866 h 6568"/>
                <a:gd name="T36" fmla="*/ 1063 w 6518"/>
                <a:gd name="T37" fmla="*/ 3866 h 6568"/>
                <a:gd name="T38" fmla="*/ 575 w 6518"/>
                <a:gd name="T39" fmla="*/ 4354 h 6568"/>
                <a:gd name="T40" fmla="*/ 575 w 6518"/>
                <a:gd name="T41" fmla="*/ 4981 h 6568"/>
                <a:gd name="T42" fmla="*/ 480 w 6518"/>
                <a:gd name="T43" fmla="*/ 4981 h 6568"/>
                <a:gd name="T44" fmla="*/ 0 w 6518"/>
                <a:gd name="T45" fmla="*/ 5461 h 6568"/>
                <a:gd name="T46" fmla="*/ 0 w 6518"/>
                <a:gd name="T47" fmla="*/ 6088 h 6568"/>
                <a:gd name="T48" fmla="*/ 480 w 6518"/>
                <a:gd name="T49" fmla="*/ 6568 h 6568"/>
                <a:gd name="T50" fmla="*/ 1108 w 6518"/>
                <a:gd name="T51" fmla="*/ 6568 h 6568"/>
                <a:gd name="T52" fmla="*/ 1588 w 6518"/>
                <a:gd name="T53" fmla="*/ 6088 h 6568"/>
                <a:gd name="T54" fmla="*/ 1588 w 6518"/>
                <a:gd name="T55" fmla="*/ 5461 h 6568"/>
                <a:gd name="T56" fmla="*/ 1108 w 6518"/>
                <a:gd name="T57" fmla="*/ 4981 h 6568"/>
                <a:gd name="T58" fmla="*/ 1013 w 6518"/>
                <a:gd name="T59" fmla="*/ 4981 h 6568"/>
                <a:gd name="T60" fmla="*/ 1013 w 6518"/>
                <a:gd name="T61" fmla="*/ 4354 h 6568"/>
                <a:gd name="T62" fmla="*/ 1063 w 6518"/>
                <a:gd name="T63" fmla="*/ 4304 h 6568"/>
                <a:gd name="T64" fmla="*/ 3040 w 6518"/>
                <a:gd name="T65" fmla="*/ 4304 h 6568"/>
                <a:gd name="T66" fmla="*/ 3040 w 6518"/>
                <a:gd name="T67" fmla="*/ 4981 h 6568"/>
                <a:gd name="T68" fmla="*/ 2946 w 6518"/>
                <a:gd name="T69" fmla="*/ 4981 h 6568"/>
                <a:gd name="T70" fmla="*/ 2465 w 6518"/>
                <a:gd name="T71" fmla="*/ 5461 h 6568"/>
                <a:gd name="T72" fmla="*/ 2465 w 6518"/>
                <a:gd name="T73" fmla="*/ 6088 h 6568"/>
                <a:gd name="T74" fmla="*/ 2946 w 6518"/>
                <a:gd name="T75" fmla="*/ 6568 h 6568"/>
                <a:gd name="T76" fmla="*/ 3573 w 6518"/>
                <a:gd name="T77" fmla="*/ 6568 h 6568"/>
                <a:gd name="T78" fmla="*/ 4053 w 6518"/>
                <a:gd name="T79" fmla="*/ 6088 h 6568"/>
                <a:gd name="T80" fmla="*/ 4053 w 6518"/>
                <a:gd name="T81" fmla="*/ 5461 h 6568"/>
                <a:gd name="T82" fmla="*/ 3573 w 6518"/>
                <a:gd name="T83" fmla="*/ 4981 h 6568"/>
                <a:gd name="T84" fmla="*/ 3478 w 6518"/>
                <a:gd name="T85" fmla="*/ 4981 h 6568"/>
                <a:gd name="T86" fmla="*/ 3478 w 6518"/>
                <a:gd name="T87" fmla="*/ 4304 h 6568"/>
                <a:gd name="T88" fmla="*/ 5455 w 6518"/>
                <a:gd name="T89" fmla="*/ 4304 h 6568"/>
                <a:gd name="T90" fmla="*/ 5505 w 6518"/>
                <a:gd name="T91" fmla="*/ 4354 h 6568"/>
                <a:gd name="T92" fmla="*/ 5505 w 6518"/>
                <a:gd name="T93" fmla="*/ 4981 h 6568"/>
                <a:gd name="T94" fmla="*/ 5410 w 6518"/>
                <a:gd name="T95" fmla="*/ 4981 h 6568"/>
                <a:gd name="T96" fmla="*/ 4930 w 6518"/>
                <a:gd name="T97" fmla="*/ 5461 h 6568"/>
                <a:gd name="T98" fmla="*/ 4930 w 6518"/>
                <a:gd name="T99" fmla="*/ 6088 h 6568"/>
                <a:gd name="T100" fmla="*/ 5410 w 6518"/>
                <a:gd name="T101" fmla="*/ 6568 h 6568"/>
                <a:gd name="T102" fmla="*/ 6038 w 6518"/>
                <a:gd name="T103" fmla="*/ 6568 h 6568"/>
                <a:gd name="T104" fmla="*/ 6518 w 6518"/>
                <a:gd name="T105" fmla="*/ 6088 h 6568"/>
                <a:gd name="T106" fmla="*/ 6518 w 6518"/>
                <a:gd name="T107" fmla="*/ 5461 h 6568"/>
                <a:gd name="T108" fmla="*/ 6038 w 6518"/>
                <a:gd name="T109" fmla="*/ 4981 h 6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518" h="6568">
                  <a:moveTo>
                    <a:pt x="6038" y="4981"/>
                  </a:moveTo>
                  <a:lnTo>
                    <a:pt x="5943" y="4981"/>
                  </a:lnTo>
                  <a:lnTo>
                    <a:pt x="5943" y="4354"/>
                  </a:lnTo>
                  <a:cubicBezTo>
                    <a:pt x="5943" y="4085"/>
                    <a:pt x="5724" y="3866"/>
                    <a:pt x="5455" y="3866"/>
                  </a:cubicBezTo>
                  <a:lnTo>
                    <a:pt x="3478" y="3866"/>
                  </a:lnTo>
                  <a:lnTo>
                    <a:pt x="3478" y="3089"/>
                  </a:lnTo>
                  <a:lnTo>
                    <a:pt x="4417" y="3089"/>
                  </a:lnTo>
                  <a:cubicBezTo>
                    <a:pt x="4972" y="3089"/>
                    <a:pt x="5423" y="2638"/>
                    <a:pt x="5423" y="2083"/>
                  </a:cubicBezTo>
                  <a:cubicBezTo>
                    <a:pt x="5423" y="1527"/>
                    <a:pt x="4972" y="1077"/>
                    <a:pt x="4417" y="1077"/>
                  </a:cubicBezTo>
                  <a:cubicBezTo>
                    <a:pt x="4409" y="1077"/>
                    <a:pt x="4401" y="1078"/>
                    <a:pt x="4393" y="1078"/>
                  </a:cubicBezTo>
                  <a:cubicBezTo>
                    <a:pt x="4277" y="464"/>
                    <a:pt x="3739" y="0"/>
                    <a:pt x="3092" y="0"/>
                  </a:cubicBezTo>
                  <a:cubicBezTo>
                    <a:pt x="2361" y="0"/>
                    <a:pt x="1767" y="593"/>
                    <a:pt x="1767" y="1325"/>
                  </a:cubicBezTo>
                  <a:cubicBezTo>
                    <a:pt x="1767" y="1436"/>
                    <a:pt x="1782" y="1544"/>
                    <a:pt x="1808" y="1648"/>
                  </a:cubicBezTo>
                  <a:cubicBezTo>
                    <a:pt x="1794" y="1647"/>
                    <a:pt x="1781" y="1643"/>
                    <a:pt x="1767" y="1643"/>
                  </a:cubicBezTo>
                  <a:cubicBezTo>
                    <a:pt x="1368" y="1643"/>
                    <a:pt x="1045" y="1967"/>
                    <a:pt x="1045" y="2366"/>
                  </a:cubicBezTo>
                  <a:cubicBezTo>
                    <a:pt x="1045" y="2749"/>
                    <a:pt x="1334" y="3064"/>
                    <a:pt x="1711" y="3089"/>
                  </a:cubicBezTo>
                  <a:lnTo>
                    <a:pt x="3040" y="3089"/>
                  </a:lnTo>
                  <a:lnTo>
                    <a:pt x="3040" y="3866"/>
                  </a:lnTo>
                  <a:lnTo>
                    <a:pt x="1063" y="3866"/>
                  </a:lnTo>
                  <a:cubicBezTo>
                    <a:pt x="794" y="3866"/>
                    <a:pt x="575" y="4085"/>
                    <a:pt x="575" y="4354"/>
                  </a:cubicBezTo>
                  <a:lnTo>
                    <a:pt x="575" y="4981"/>
                  </a:lnTo>
                  <a:lnTo>
                    <a:pt x="480" y="4981"/>
                  </a:lnTo>
                  <a:cubicBezTo>
                    <a:pt x="215" y="4981"/>
                    <a:pt x="0" y="5196"/>
                    <a:pt x="0" y="5461"/>
                  </a:cubicBezTo>
                  <a:lnTo>
                    <a:pt x="0" y="6088"/>
                  </a:lnTo>
                  <a:cubicBezTo>
                    <a:pt x="0" y="6353"/>
                    <a:pt x="215" y="6568"/>
                    <a:pt x="480" y="6568"/>
                  </a:cubicBezTo>
                  <a:lnTo>
                    <a:pt x="1108" y="6568"/>
                  </a:lnTo>
                  <a:cubicBezTo>
                    <a:pt x="1373" y="6568"/>
                    <a:pt x="1588" y="6353"/>
                    <a:pt x="1588" y="6088"/>
                  </a:cubicBezTo>
                  <a:lnTo>
                    <a:pt x="1588" y="5461"/>
                  </a:lnTo>
                  <a:cubicBezTo>
                    <a:pt x="1588" y="5196"/>
                    <a:pt x="1373" y="4981"/>
                    <a:pt x="1108" y="4981"/>
                  </a:cubicBezTo>
                  <a:lnTo>
                    <a:pt x="1013" y="4981"/>
                  </a:lnTo>
                  <a:lnTo>
                    <a:pt x="1013" y="4354"/>
                  </a:lnTo>
                  <a:cubicBezTo>
                    <a:pt x="1013" y="4327"/>
                    <a:pt x="1035" y="4304"/>
                    <a:pt x="1063" y="4304"/>
                  </a:cubicBezTo>
                  <a:lnTo>
                    <a:pt x="3040" y="4304"/>
                  </a:lnTo>
                  <a:lnTo>
                    <a:pt x="3040" y="4981"/>
                  </a:lnTo>
                  <a:lnTo>
                    <a:pt x="2946" y="4981"/>
                  </a:lnTo>
                  <a:cubicBezTo>
                    <a:pt x="2680" y="4981"/>
                    <a:pt x="2465" y="5196"/>
                    <a:pt x="2465" y="5461"/>
                  </a:cubicBezTo>
                  <a:lnTo>
                    <a:pt x="2465" y="6088"/>
                  </a:lnTo>
                  <a:cubicBezTo>
                    <a:pt x="2465" y="6353"/>
                    <a:pt x="2680" y="6568"/>
                    <a:pt x="2946" y="6568"/>
                  </a:cubicBezTo>
                  <a:lnTo>
                    <a:pt x="3573" y="6568"/>
                  </a:lnTo>
                  <a:cubicBezTo>
                    <a:pt x="3838" y="6568"/>
                    <a:pt x="4053" y="6353"/>
                    <a:pt x="4053" y="6088"/>
                  </a:cubicBezTo>
                  <a:lnTo>
                    <a:pt x="4053" y="5461"/>
                  </a:lnTo>
                  <a:cubicBezTo>
                    <a:pt x="4053" y="5196"/>
                    <a:pt x="3838" y="4981"/>
                    <a:pt x="3573" y="4981"/>
                  </a:cubicBezTo>
                  <a:lnTo>
                    <a:pt x="3478" y="4981"/>
                  </a:lnTo>
                  <a:lnTo>
                    <a:pt x="3478" y="4304"/>
                  </a:lnTo>
                  <a:lnTo>
                    <a:pt x="5455" y="4304"/>
                  </a:lnTo>
                  <a:cubicBezTo>
                    <a:pt x="5483" y="4304"/>
                    <a:pt x="5505" y="4327"/>
                    <a:pt x="5505" y="4354"/>
                  </a:cubicBezTo>
                  <a:lnTo>
                    <a:pt x="5505" y="4981"/>
                  </a:lnTo>
                  <a:lnTo>
                    <a:pt x="5410" y="4981"/>
                  </a:lnTo>
                  <a:cubicBezTo>
                    <a:pt x="5145" y="4981"/>
                    <a:pt x="4930" y="5196"/>
                    <a:pt x="4930" y="5461"/>
                  </a:cubicBezTo>
                  <a:lnTo>
                    <a:pt x="4930" y="6088"/>
                  </a:lnTo>
                  <a:cubicBezTo>
                    <a:pt x="4930" y="6353"/>
                    <a:pt x="5145" y="6568"/>
                    <a:pt x="5410" y="6568"/>
                  </a:cubicBezTo>
                  <a:lnTo>
                    <a:pt x="6038" y="6568"/>
                  </a:lnTo>
                  <a:cubicBezTo>
                    <a:pt x="6303" y="6568"/>
                    <a:pt x="6518" y="6353"/>
                    <a:pt x="6518" y="6088"/>
                  </a:cubicBezTo>
                  <a:lnTo>
                    <a:pt x="6518" y="5461"/>
                  </a:lnTo>
                  <a:cubicBezTo>
                    <a:pt x="6518" y="5196"/>
                    <a:pt x="6303" y="4981"/>
                    <a:pt x="6038" y="4981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53" tIns="45727" rIns="91453" bIns="45727" numCol="1" spcCol="0" rtlCol="0" fromWordArt="0" anchor="ctr" anchorCtr="0" forceAA="0" compatLnSpc="1">
              <a:normAutofit fontScale="4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îṥľíḍe"/>
          <p:cNvGrpSpPr/>
          <p:nvPr/>
        </p:nvGrpSpPr>
        <p:grpSpPr>
          <a:xfrm>
            <a:off x="5484046" y="3720407"/>
            <a:ext cx="2065941" cy="1960022"/>
            <a:chOff x="206627" y="1384117"/>
            <a:chExt cx="3826910" cy="1959346"/>
          </a:xfrm>
        </p:grpSpPr>
        <p:sp>
          <p:nvSpPr>
            <p:cNvPr id="48" name="işḷïďe"/>
            <p:cNvSpPr/>
            <p:nvPr/>
          </p:nvSpPr>
          <p:spPr bwMode="auto">
            <a:xfrm>
              <a:off x="206627" y="1791425"/>
              <a:ext cx="3826910" cy="1552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14" tIns="46807" rIns="90014" bIns="46807" anchor="t" anchorCtr="0">
              <a:noAutofit/>
            </a:bodyPr>
            <a:lstStyle/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商家收到订单后尽快安排分拣、发货。如果选择快递配送，需要将快递单号填写到平台上。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9" name="íŝḷîdê"/>
            <p:cNvSpPr txBox="1"/>
            <p:nvPr/>
          </p:nvSpPr>
          <p:spPr bwMode="auto">
            <a:xfrm>
              <a:off x="660400" y="1384117"/>
              <a:ext cx="2796413" cy="407308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14" tIns="46807" rIns="90014" bIns="46807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solidFill>
                    <a:srgbClr val="568E57"/>
                  </a:solidFill>
                </a:rPr>
                <a:t>商家发货</a:t>
              </a:r>
              <a:endParaRPr lang="en-US" altLang="zh-CN" sz="2000" b="1" dirty="0">
                <a:solidFill>
                  <a:srgbClr val="568E57"/>
                </a:solidFill>
              </a:endParaRPr>
            </a:p>
          </p:txBody>
        </p:sp>
      </p:grpSp>
      <p:grpSp>
        <p:nvGrpSpPr>
          <p:cNvPr id="45" name="isḻiḋê"/>
          <p:cNvGrpSpPr/>
          <p:nvPr/>
        </p:nvGrpSpPr>
        <p:grpSpPr>
          <a:xfrm>
            <a:off x="6230080" y="3278403"/>
            <a:ext cx="406734" cy="406798"/>
            <a:chOff x="6692250" y="1629185"/>
            <a:chExt cx="445800" cy="445800"/>
          </a:xfrm>
        </p:grpSpPr>
        <p:sp>
          <p:nvSpPr>
            <p:cNvPr id="46" name="îṣḷïďe"/>
            <p:cNvSpPr/>
            <p:nvPr/>
          </p:nvSpPr>
          <p:spPr>
            <a:xfrm>
              <a:off x="6692250" y="1629185"/>
              <a:ext cx="445800" cy="445800"/>
            </a:xfrm>
            <a:prstGeom prst="ellipse">
              <a:avLst/>
            </a:prstGeom>
            <a:solidFill>
              <a:srgbClr val="A2C4A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53" tIns="45727" rIns="91453" bIns="45727" numCol="1" spcCol="0" rtlCol="0" fromWordArt="0" anchor="ctr" anchorCtr="0" forceAA="0" compatLnSpc="1">
              <a:normAutofit fontScale="67500" lnSpcReduction="20000"/>
            </a:bodyPr>
            <a:lstStyle/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7" name="ïśľiďé"/>
            <p:cNvSpPr/>
            <p:nvPr/>
          </p:nvSpPr>
          <p:spPr>
            <a:xfrm>
              <a:off x="6789747" y="1725901"/>
              <a:ext cx="250806" cy="252368"/>
            </a:xfrm>
            <a:custGeom>
              <a:avLst/>
              <a:gdLst>
                <a:gd name="T0" fmla="*/ 6038 w 6518"/>
                <a:gd name="T1" fmla="*/ 4981 h 6568"/>
                <a:gd name="T2" fmla="*/ 5943 w 6518"/>
                <a:gd name="T3" fmla="*/ 4981 h 6568"/>
                <a:gd name="T4" fmla="*/ 5943 w 6518"/>
                <a:gd name="T5" fmla="*/ 4354 h 6568"/>
                <a:gd name="T6" fmla="*/ 5455 w 6518"/>
                <a:gd name="T7" fmla="*/ 3866 h 6568"/>
                <a:gd name="T8" fmla="*/ 3478 w 6518"/>
                <a:gd name="T9" fmla="*/ 3866 h 6568"/>
                <a:gd name="T10" fmla="*/ 3478 w 6518"/>
                <a:gd name="T11" fmla="*/ 3089 h 6568"/>
                <a:gd name="T12" fmla="*/ 4417 w 6518"/>
                <a:gd name="T13" fmla="*/ 3089 h 6568"/>
                <a:gd name="T14" fmla="*/ 5423 w 6518"/>
                <a:gd name="T15" fmla="*/ 2083 h 6568"/>
                <a:gd name="T16" fmla="*/ 4417 w 6518"/>
                <a:gd name="T17" fmla="*/ 1077 h 6568"/>
                <a:gd name="T18" fmla="*/ 4393 w 6518"/>
                <a:gd name="T19" fmla="*/ 1078 h 6568"/>
                <a:gd name="T20" fmla="*/ 3092 w 6518"/>
                <a:gd name="T21" fmla="*/ 0 h 6568"/>
                <a:gd name="T22" fmla="*/ 1767 w 6518"/>
                <a:gd name="T23" fmla="*/ 1325 h 6568"/>
                <a:gd name="T24" fmla="*/ 1808 w 6518"/>
                <a:gd name="T25" fmla="*/ 1648 h 6568"/>
                <a:gd name="T26" fmla="*/ 1767 w 6518"/>
                <a:gd name="T27" fmla="*/ 1643 h 6568"/>
                <a:gd name="T28" fmla="*/ 1045 w 6518"/>
                <a:gd name="T29" fmla="*/ 2366 h 6568"/>
                <a:gd name="T30" fmla="*/ 1711 w 6518"/>
                <a:gd name="T31" fmla="*/ 3089 h 6568"/>
                <a:gd name="T32" fmla="*/ 3040 w 6518"/>
                <a:gd name="T33" fmla="*/ 3089 h 6568"/>
                <a:gd name="T34" fmla="*/ 3040 w 6518"/>
                <a:gd name="T35" fmla="*/ 3866 h 6568"/>
                <a:gd name="T36" fmla="*/ 1063 w 6518"/>
                <a:gd name="T37" fmla="*/ 3866 h 6568"/>
                <a:gd name="T38" fmla="*/ 575 w 6518"/>
                <a:gd name="T39" fmla="*/ 4354 h 6568"/>
                <a:gd name="T40" fmla="*/ 575 w 6518"/>
                <a:gd name="T41" fmla="*/ 4981 h 6568"/>
                <a:gd name="T42" fmla="*/ 480 w 6518"/>
                <a:gd name="T43" fmla="*/ 4981 h 6568"/>
                <a:gd name="T44" fmla="*/ 0 w 6518"/>
                <a:gd name="T45" fmla="*/ 5461 h 6568"/>
                <a:gd name="T46" fmla="*/ 0 w 6518"/>
                <a:gd name="T47" fmla="*/ 6088 h 6568"/>
                <a:gd name="T48" fmla="*/ 480 w 6518"/>
                <a:gd name="T49" fmla="*/ 6568 h 6568"/>
                <a:gd name="T50" fmla="*/ 1108 w 6518"/>
                <a:gd name="T51" fmla="*/ 6568 h 6568"/>
                <a:gd name="T52" fmla="*/ 1588 w 6518"/>
                <a:gd name="T53" fmla="*/ 6088 h 6568"/>
                <a:gd name="T54" fmla="*/ 1588 w 6518"/>
                <a:gd name="T55" fmla="*/ 5461 h 6568"/>
                <a:gd name="T56" fmla="*/ 1108 w 6518"/>
                <a:gd name="T57" fmla="*/ 4981 h 6568"/>
                <a:gd name="T58" fmla="*/ 1013 w 6518"/>
                <a:gd name="T59" fmla="*/ 4981 h 6568"/>
                <a:gd name="T60" fmla="*/ 1013 w 6518"/>
                <a:gd name="T61" fmla="*/ 4354 h 6568"/>
                <a:gd name="T62" fmla="*/ 1063 w 6518"/>
                <a:gd name="T63" fmla="*/ 4304 h 6568"/>
                <a:gd name="T64" fmla="*/ 3040 w 6518"/>
                <a:gd name="T65" fmla="*/ 4304 h 6568"/>
                <a:gd name="T66" fmla="*/ 3040 w 6518"/>
                <a:gd name="T67" fmla="*/ 4981 h 6568"/>
                <a:gd name="T68" fmla="*/ 2946 w 6518"/>
                <a:gd name="T69" fmla="*/ 4981 h 6568"/>
                <a:gd name="T70" fmla="*/ 2465 w 6518"/>
                <a:gd name="T71" fmla="*/ 5461 h 6568"/>
                <a:gd name="T72" fmla="*/ 2465 w 6518"/>
                <a:gd name="T73" fmla="*/ 6088 h 6568"/>
                <a:gd name="T74" fmla="*/ 2946 w 6518"/>
                <a:gd name="T75" fmla="*/ 6568 h 6568"/>
                <a:gd name="T76" fmla="*/ 3573 w 6518"/>
                <a:gd name="T77" fmla="*/ 6568 h 6568"/>
                <a:gd name="T78" fmla="*/ 4053 w 6518"/>
                <a:gd name="T79" fmla="*/ 6088 h 6568"/>
                <a:gd name="T80" fmla="*/ 4053 w 6518"/>
                <a:gd name="T81" fmla="*/ 5461 h 6568"/>
                <a:gd name="T82" fmla="*/ 3573 w 6518"/>
                <a:gd name="T83" fmla="*/ 4981 h 6568"/>
                <a:gd name="T84" fmla="*/ 3478 w 6518"/>
                <a:gd name="T85" fmla="*/ 4981 h 6568"/>
                <a:gd name="T86" fmla="*/ 3478 w 6518"/>
                <a:gd name="T87" fmla="*/ 4304 h 6568"/>
                <a:gd name="T88" fmla="*/ 5455 w 6518"/>
                <a:gd name="T89" fmla="*/ 4304 h 6568"/>
                <a:gd name="T90" fmla="*/ 5505 w 6518"/>
                <a:gd name="T91" fmla="*/ 4354 h 6568"/>
                <a:gd name="T92" fmla="*/ 5505 w 6518"/>
                <a:gd name="T93" fmla="*/ 4981 h 6568"/>
                <a:gd name="T94" fmla="*/ 5410 w 6518"/>
                <a:gd name="T95" fmla="*/ 4981 h 6568"/>
                <a:gd name="T96" fmla="*/ 4930 w 6518"/>
                <a:gd name="T97" fmla="*/ 5461 h 6568"/>
                <a:gd name="T98" fmla="*/ 4930 w 6518"/>
                <a:gd name="T99" fmla="*/ 6088 h 6568"/>
                <a:gd name="T100" fmla="*/ 5410 w 6518"/>
                <a:gd name="T101" fmla="*/ 6568 h 6568"/>
                <a:gd name="T102" fmla="*/ 6038 w 6518"/>
                <a:gd name="T103" fmla="*/ 6568 h 6568"/>
                <a:gd name="T104" fmla="*/ 6518 w 6518"/>
                <a:gd name="T105" fmla="*/ 6088 h 6568"/>
                <a:gd name="T106" fmla="*/ 6518 w 6518"/>
                <a:gd name="T107" fmla="*/ 5461 h 6568"/>
                <a:gd name="T108" fmla="*/ 6038 w 6518"/>
                <a:gd name="T109" fmla="*/ 4981 h 6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518" h="6568">
                  <a:moveTo>
                    <a:pt x="6038" y="4981"/>
                  </a:moveTo>
                  <a:lnTo>
                    <a:pt x="5943" y="4981"/>
                  </a:lnTo>
                  <a:lnTo>
                    <a:pt x="5943" y="4354"/>
                  </a:lnTo>
                  <a:cubicBezTo>
                    <a:pt x="5943" y="4085"/>
                    <a:pt x="5724" y="3866"/>
                    <a:pt x="5455" y="3866"/>
                  </a:cubicBezTo>
                  <a:lnTo>
                    <a:pt x="3478" y="3866"/>
                  </a:lnTo>
                  <a:lnTo>
                    <a:pt x="3478" y="3089"/>
                  </a:lnTo>
                  <a:lnTo>
                    <a:pt x="4417" y="3089"/>
                  </a:lnTo>
                  <a:cubicBezTo>
                    <a:pt x="4972" y="3089"/>
                    <a:pt x="5423" y="2638"/>
                    <a:pt x="5423" y="2083"/>
                  </a:cubicBezTo>
                  <a:cubicBezTo>
                    <a:pt x="5423" y="1527"/>
                    <a:pt x="4972" y="1077"/>
                    <a:pt x="4417" y="1077"/>
                  </a:cubicBezTo>
                  <a:cubicBezTo>
                    <a:pt x="4409" y="1077"/>
                    <a:pt x="4401" y="1078"/>
                    <a:pt x="4393" y="1078"/>
                  </a:cubicBezTo>
                  <a:cubicBezTo>
                    <a:pt x="4277" y="464"/>
                    <a:pt x="3739" y="0"/>
                    <a:pt x="3092" y="0"/>
                  </a:cubicBezTo>
                  <a:cubicBezTo>
                    <a:pt x="2361" y="0"/>
                    <a:pt x="1767" y="593"/>
                    <a:pt x="1767" y="1325"/>
                  </a:cubicBezTo>
                  <a:cubicBezTo>
                    <a:pt x="1767" y="1436"/>
                    <a:pt x="1782" y="1544"/>
                    <a:pt x="1808" y="1648"/>
                  </a:cubicBezTo>
                  <a:cubicBezTo>
                    <a:pt x="1794" y="1647"/>
                    <a:pt x="1781" y="1643"/>
                    <a:pt x="1767" y="1643"/>
                  </a:cubicBezTo>
                  <a:cubicBezTo>
                    <a:pt x="1368" y="1643"/>
                    <a:pt x="1045" y="1967"/>
                    <a:pt x="1045" y="2366"/>
                  </a:cubicBezTo>
                  <a:cubicBezTo>
                    <a:pt x="1045" y="2749"/>
                    <a:pt x="1334" y="3064"/>
                    <a:pt x="1711" y="3089"/>
                  </a:cubicBezTo>
                  <a:lnTo>
                    <a:pt x="3040" y="3089"/>
                  </a:lnTo>
                  <a:lnTo>
                    <a:pt x="3040" y="3866"/>
                  </a:lnTo>
                  <a:lnTo>
                    <a:pt x="1063" y="3866"/>
                  </a:lnTo>
                  <a:cubicBezTo>
                    <a:pt x="794" y="3866"/>
                    <a:pt x="575" y="4085"/>
                    <a:pt x="575" y="4354"/>
                  </a:cubicBezTo>
                  <a:lnTo>
                    <a:pt x="575" y="4981"/>
                  </a:lnTo>
                  <a:lnTo>
                    <a:pt x="480" y="4981"/>
                  </a:lnTo>
                  <a:cubicBezTo>
                    <a:pt x="215" y="4981"/>
                    <a:pt x="0" y="5196"/>
                    <a:pt x="0" y="5461"/>
                  </a:cubicBezTo>
                  <a:lnTo>
                    <a:pt x="0" y="6088"/>
                  </a:lnTo>
                  <a:cubicBezTo>
                    <a:pt x="0" y="6353"/>
                    <a:pt x="215" y="6568"/>
                    <a:pt x="480" y="6568"/>
                  </a:cubicBezTo>
                  <a:lnTo>
                    <a:pt x="1108" y="6568"/>
                  </a:lnTo>
                  <a:cubicBezTo>
                    <a:pt x="1373" y="6568"/>
                    <a:pt x="1588" y="6353"/>
                    <a:pt x="1588" y="6088"/>
                  </a:cubicBezTo>
                  <a:lnTo>
                    <a:pt x="1588" y="5461"/>
                  </a:lnTo>
                  <a:cubicBezTo>
                    <a:pt x="1588" y="5196"/>
                    <a:pt x="1373" y="4981"/>
                    <a:pt x="1108" y="4981"/>
                  </a:cubicBezTo>
                  <a:lnTo>
                    <a:pt x="1013" y="4981"/>
                  </a:lnTo>
                  <a:lnTo>
                    <a:pt x="1013" y="4354"/>
                  </a:lnTo>
                  <a:cubicBezTo>
                    <a:pt x="1013" y="4327"/>
                    <a:pt x="1035" y="4304"/>
                    <a:pt x="1063" y="4304"/>
                  </a:cubicBezTo>
                  <a:lnTo>
                    <a:pt x="3040" y="4304"/>
                  </a:lnTo>
                  <a:lnTo>
                    <a:pt x="3040" y="4981"/>
                  </a:lnTo>
                  <a:lnTo>
                    <a:pt x="2946" y="4981"/>
                  </a:lnTo>
                  <a:cubicBezTo>
                    <a:pt x="2680" y="4981"/>
                    <a:pt x="2465" y="5196"/>
                    <a:pt x="2465" y="5461"/>
                  </a:cubicBezTo>
                  <a:lnTo>
                    <a:pt x="2465" y="6088"/>
                  </a:lnTo>
                  <a:cubicBezTo>
                    <a:pt x="2465" y="6353"/>
                    <a:pt x="2680" y="6568"/>
                    <a:pt x="2946" y="6568"/>
                  </a:cubicBezTo>
                  <a:lnTo>
                    <a:pt x="3573" y="6568"/>
                  </a:lnTo>
                  <a:cubicBezTo>
                    <a:pt x="3838" y="6568"/>
                    <a:pt x="4053" y="6353"/>
                    <a:pt x="4053" y="6088"/>
                  </a:cubicBezTo>
                  <a:lnTo>
                    <a:pt x="4053" y="5461"/>
                  </a:lnTo>
                  <a:cubicBezTo>
                    <a:pt x="4053" y="5196"/>
                    <a:pt x="3838" y="4981"/>
                    <a:pt x="3573" y="4981"/>
                  </a:cubicBezTo>
                  <a:lnTo>
                    <a:pt x="3478" y="4981"/>
                  </a:lnTo>
                  <a:lnTo>
                    <a:pt x="3478" y="4304"/>
                  </a:lnTo>
                  <a:lnTo>
                    <a:pt x="5455" y="4304"/>
                  </a:lnTo>
                  <a:cubicBezTo>
                    <a:pt x="5483" y="4304"/>
                    <a:pt x="5505" y="4327"/>
                    <a:pt x="5505" y="4354"/>
                  </a:cubicBezTo>
                  <a:lnTo>
                    <a:pt x="5505" y="4981"/>
                  </a:lnTo>
                  <a:lnTo>
                    <a:pt x="5410" y="4981"/>
                  </a:lnTo>
                  <a:cubicBezTo>
                    <a:pt x="5145" y="4981"/>
                    <a:pt x="4930" y="5196"/>
                    <a:pt x="4930" y="5461"/>
                  </a:cubicBezTo>
                  <a:lnTo>
                    <a:pt x="4930" y="6088"/>
                  </a:lnTo>
                  <a:cubicBezTo>
                    <a:pt x="4930" y="6353"/>
                    <a:pt x="5145" y="6568"/>
                    <a:pt x="5410" y="6568"/>
                  </a:cubicBezTo>
                  <a:lnTo>
                    <a:pt x="6038" y="6568"/>
                  </a:lnTo>
                  <a:cubicBezTo>
                    <a:pt x="6303" y="6568"/>
                    <a:pt x="6518" y="6353"/>
                    <a:pt x="6518" y="6088"/>
                  </a:cubicBezTo>
                  <a:lnTo>
                    <a:pt x="6518" y="5461"/>
                  </a:lnTo>
                  <a:cubicBezTo>
                    <a:pt x="6518" y="5196"/>
                    <a:pt x="6303" y="4981"/>
                    <a:pt x="6038" y="4981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53" tIns="45727" rIns="91453" bIns="45727" numCol="1" spcCol="0" rtlCol="0" fromWordArt="0" anchor="ctr" anchorCtr="0" forceAA="0" compatLnSpc="1">
              <a:normAutofit fontScale="4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íś1ïḓê"/>
          <p:cNvGrpSpPr/>
          <p:nvPr/>
        </p:nvGrpSpPr>
        <p:grpSpPr>
          <a:xfrm>
            <a:off x="7010890" y="2632256"/>
            <a:ext cx="1620467" cy="1134190"/>
            <a:chOff x="658010" y="-662654"/>
            <a:chExt cx="3001723" cy="1133799"/>
          </a:xfrm>
        </p:grpSpPr>
        <p:sp>
          <p:nvSpPr>
            <p:cNvPr id="42" name="išļíďé"/>
            <p:cNvSpPr/>
            <p:nvPr/>
          </p:nvSpPr>
          <p:spPr bwMode="auto">
            <a:xfrm>
              <a:off x="658010" y="-259334"/>
              <a:ext cx="3001723" cy="730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14" tIns="46807" rIns="90014" bIns="46807" anchor="t" anchorCtr="0">
              <a:noAutofit/>
            </a:bodyPr>
            <a:lstStyle/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顾客收到货物后在平台上确认。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3" name="iśḻíḑé"/>
            <p:cNvSpPr txBox="1"/>
            <p:nvPr/>
          </p:nvSpPr>
          <p:spPr bwMode="auto">
            <a:xfrm>
              <a:off x="664376" y="-662654"/>
              <a:ext cx="2796413" cy="407308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14" tIns="46807" rIns="90014" bIns="46807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solidFill>
                    <a:srgbClr val="568E57"/>
                  </a:solidFill>
                </a:rPr>
                <a:t>顾客收货</a:t>
              </a:r>
              <a:endParaRPr lang="en-US" altLang="zh-CN" sz="2000" b="1" dirty="0">
                <a:solidFill>
                  <a:srgbClr val="568E57"/>
                </a:solidFill>
              </a:endParaRPr>
            </a:p>
          </p:txBody>
        </p:sp>
      </p:grpSp>
      <p:grpSp>
        <p:nvGrpSpPr>
          <p:cNvPr id="39" name="îṩľïdê"/>
          <p:cNvGrpSpPr/>
          <p:nvPr/>
        </p:nvGrpSpPr>
        <p:grpSpPr>
          <a:xfrm>
            <a:off x="7713110" y="4057674"/>
            <a:ext cx="406734" cy="406798"/>
            <a:chOff x="6692250" y="1629185"/>
            <a:chExt cx="445800" cy="445800"/>
          </a:xfrm>
        </p:grpSpPr>
        <p:sp>
          <p:nvSpPr>
            <p:cNvPr id="40" name="í$1ïḋé"/>
            <p:cNvSpPr/>
            <p:nvPr/>
          </p:nvSpPr>
          <p:spPr>
            <a:xfrm>
              <a:off x="6692250" y="1629185"/>
              <a:ext cx="445800" cy="445800"/>
            </a:xfrm>
            <a:prstGeom prst="ellipse">
              <a:avLst/>
            </a:prstGeom>
            <a:solidFill>
              <a:srgbClr val="A2C4A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53" tIns="45727" rIns="91453" bIns="45727" numCol="1" spcCol="0" rtlCol="0" fromWordArt="0" anchor="ctr" anchorCtr="0" forceAA="0" compatLnSpc="1">
              <a:normAutofit fontScale="67500" lnSpcReduction="20000"/>
            </a:bodyPr>
            <a:lstStyle/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íSlïḓé"/>
            <p:cNvSpPr/>
            <p:nvPr/>
          </p:nvSpPr>
          <p:spPr>
            <a:xfrm>
              <a:off x="6789747" y="1725901"/>
              <a:ext cx="250806" cy="252368"/>
            </a:xfrm>
            <a:custGeom>
              <a:avLst/>
              <a:gdLst>
                <a:gd name="T0" fmla="*/ 6038 w 6518"/>
                <a:gd name="T1" fmla="*/ 4981 h 6568"/>
                <a:gd name="T2" fmla="*/ 5943 w 6518"/>
                <a:gd name="T3" fmla="*/ 4981 h 6568"/>
                <a:gd name="T4" fmla="*/ 5943 w 6518"/>
                <a:gd name="T5" fmla="*/ 4354 h 6568"/>
                <a:gd name="T6" fmla="*/ 5455 w 6518"/>
                <a:gd name="T7" fmla="*/ 3866 h 6568"/>
                <a:gd name="T8" fmla="*/ 3478 w 6518"/>
                <a:gd name="T9" fmla="*/ 3866 h 6568"/>
                <a:gd name="T10" fmla="*/ 3478 w 6518"/>
                <a:gd name="T11" fmla="*/ 3089 h 6568"/>
                <a:gd name="T12" fmla="*/ 4417 w 6518"/>
                <a:gd name="T13" fmla="*/ 3089 h 6568"/>
                <a:gd name="T14" fmla="*/ 5423 w 6518"/>
                <a:gd name="T15" fmla="*/ 2083 h 6568"/>
                <a:gd name="T16" fmla="*/ 4417 w 6518"/>
                <a:gd name="T17" fmla="*/ 1077 h 6568"/>
                <a:gd name="T18" fmla="*/ 4393 w 6518"/>
                <a:gd name="T19" fmla="*/ 1078 h 6568"/>
                <a:gd name="T20" fmla="*/ 3092 w 6518"/>
                <a:gd name="T21" fmla="*/ 0 h 6568"/>
                <a:gd name="T22" fmla="*/ 1767 w 6518"/>
                <a:gd name="T23" fmla="*/ 1325 h 6568"/>
                <a:gd name="T24" fmla="*/ 1808 w 6518"/>
                <a:gd name="T25" fmla="*/ 1648 h 6568"/>
                <a:gd name="T26" fmla="*/ 1767 w 6518"/>
                <a:gd name="T27" fmla="*/ 1643 h 6568"/>
                <a:gd name="T28" fmla="*/ 1045 w 6518"/>
                <a:gd name="T29" fmla="*/ 2366 h 6568"/>
                <a:gd name="T30" fmla="*/ 1711 w 6518"/>
                <a:gd name="T31" fmla="*/ 3089 h 6568"/>
                <a:gd name="T32" fmla="*/ 3040 w 6518"/>
                <a:gd name="T33" fmla="*/ 3089 h 6568"/>
                <a:gd name="T34" fmla="*/ 3040 w 6518"/>
                <a:gd name="T35" fmla="*/ 3866 h 6568"/>
                <a:gd name="T36" fmla="*/ 1063 w 6518"/>
                <a:gd name="T37" fmla="*/ 3866 h 6568"/>
                <a:gd name="T38" fmla="*/ 575 w 6518"/>
                <a:gd name="T39" fmla="*/ 4354 h 6568"/>
                <a:gd name="T40" fmla="*/ 575 w 6518"/>
                <a:gd name="T41" fmla="*/ 4981 h 6568"/>
                <a:gd name="T42" fmla="*/ 480 w 6518"/>
                <a:gd name="T43" fmla="*/ 4981 h 6568"/>
                <a:gd name="T44" fmla="*/ 0 w 6518"/>
                <a:gd name="T45" fmla="*/ 5461 h 6568"/>
                <a:gd name="T46" fmla="*/ 0 w 6518"/>
                <a:gd name="T47" fmla="*/ 6088 h 6568"/>
                <a:gd name="T48" fmla="*/ 480 w 6518"/>
                <a:gd name="T49" fmla="*/ 6568 h 6568"/>
                <a:gd name="T50" fmla="*/ 1108 w 6518"/>
                <a:gd name="T51" fmla="*/ 6568 h 6568"/>
                <a:gd name="T52" fmla="*/ 1588 w 6518"/>
                <a:gd name="T53" fmla="*/ 6088 h 6568"/>
                <a:gd name="T54" fmla="*/ 1588 w 6518"/>
                <a:gd name="T55" fmla="*/ 5461 h 6568"/>
                <a:gd name="T56" fmla="*/ 1108 w 6518"/>
                <a:gd name="T57" fmla="*/ 4981 h 6568"/>
                <a:gd name="T58" fmla="*/ 1013 w 6518"/>
                <a:gd name="T59" fmla="*/ 4981 h 6568"/>
                <a:gd name="T60" fmla="*/ 1013 w 6518"/>
                <a:gd name="T61" fmla="*/ 4354 h 6568"/>
                <a:gd name="T62" fmla="*/ 1063 w 6518"/>
                <a:gd name="T63" fmla="*/ 4304 h 6568"/>
                <a:gd name="T64" fmla="*/ 3040 w 6518"/>
                <a:gd name="T65" fmla="*/ 4304 h 6568"/>
                <a:gd name="T66" fmla="*/ 3040 w 6518"/>
                <a:gd name="T67" fmla="*/ 4981 h 6568"/>
                <a:gd name="T68" fmla="*/ 2946 w 6518"/>
                <a:gd name="T69" fmla="*/ 4981 h 6568"/>
                <a:gd name="T70" fmla="*/ 2465 w 6518"/>
                <a:gd name="T71" fmla="*/ 5461 h 6568"/>
                <a:gd name="T72" fmla="*/ 2465 w 6518"/>
                <a:gd name="T73" fmla="*/ 6088 h 6568"/>
                <a:gd name="T74" fmla="*/ 2946 w 6518"/>
                <a:gd name="T75" fmla="*/ 6568 h 6568"/>
                <a:gd name="T76" fmla="*/ 3573 w 6518"/>
                <a:gd name="T77" fmla="*/ 6568 h 6568"/>
                <a:gd name="T78" fmla="*/ 4053 w 6518"/>
                <a:gd name="T79" fmla="*/ 6088 h 6568"/>
                <a:gd name="T80" fmla="*/ 4053 w 6518"/>
                <a:gd name="T81" fmla="*/ 5461 h 6568"/>
                <a:gd name="T82" fmla="*/ 3573 w 6518"/>
                <a:gd name="T83" fmla="*/ 4981 h 6568"/>
                <a:gd name="T84" fmla="*/ 3478 w 6518"/>
                <a:gd name="T85" fmla="*/ 4981 h 6568"/>
                <a:gd name="T86" fmla="*/ 3478 w 6518"/>
                <a:gd name="T87" fmla="*/ 4304 h 6568"/>
                <a:gd name="T88" fmla="*/ 5455 w 6518"/>
                <a:gd name="T89" fmla="*/ 4304 h 6568"/>
                <a:gd name="T90" fmla="*/ 5505 w 6518"/>
                <a:gd name="T91" fmla="*/ 4354 h 6568"/>
                <a:gd name="T92" fmla="*/ 5505 w 6518"/>
                <a:gd name="T93" fmla="*/ 4981 h 6568"/>
                <a:gd name="T94" fmla="*/ 5410 w 6518"/>
                <a:gd name="T95" fmla="*/ 4981 h 6568"/>
                <a:gd name="T96" fmla="*/ 4930 w 6518"/>
                <a:gd name="T97" fmla="*/ 5461 h 6568"/>
                <a:gd name="T98" fmla="*/ 4930 w 6518"/>
                <a:gd name="T99" fmla="*/ 6088 h 6568"/>
                <a:gd name="T100" fmla="*/ 5410 w 6518"/>
                <a:gd name="T101" fmla="*/ 6568 h 6568"/>
                <a:gd name="T102" fmla="*/ 6038 w 6518"/>
                <a:gd name="T103" fmla="*/ 6568 h 6568"/>
                <a:gd name="T104" fmla="*/ 6518 w 6518"/>
                <a:gd name="T105" fmla="*/ 6088 h 6568"/>
                <a:gd name="T106" fmla="*/ 6518 w 6518"/>
                <a:gd name="T107" fmla="*/ 5461 h 6568"/>
                <a:gd name="T108" fmla="*/ 6038 w 6518"/>
                <a:gd name="T109" fmla="*/ 4981 h 6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518" h="6568">
                  <a:moveTo>
                    <a:pt x="6038" y="4981"/>
                  </a:moveTo>
                  <a:lnTo>
                    <a:pt x="5943" y="4981"/>
                  </a:lnTo>
                  <a:lnTo>
                    <a:pt x="5943" y="4354"/>
                  </a:lnTo>
                  <a:cubicBezTo>
                    <a:pt x="5943" y="4085"/>
                    <a:pt x="5724" y="3866"/>
                    <a:pt x="5455" y="3866"/>
                  </a:cubicBezTo>
                  <a:lnTo>
                    <a:pt x="3478" y="3866"/>
                  </a:lnTo>
                  <a:lnTo>
                    <a:pt x="3478" y="3089"/>
                  </a:lnTo>
                  <a:lnTo>
                    <a:pt x="4417" y="3089"/>
                  </a:lnTo>
                  <a:cubicBezTo>
                    <a:pt x="4972" y="3089"/>
                    <a:pt x="5423" y="2638"/>
                    <a:pt x="5423" y="2083"/>
                  </a:cubicBezTo>
                  <a:cubicBezTo>
                    <a:pt x="5423" y="1527"/>
                    <a:pt x="4972" y="1077"/>
                    <a:pt x="4417" y="1077"/>
                  </a:cubicBezTo>
                  <a:cubicBezTo>
                    <a:pt x="4409" y="1077"/>
                    <a:pt x="4401" y="1078"/>
                    <a:pt x="4393" y="1078"/>
                  </a:cubicBezTo>
                  <a:cubicBezTo>
                    <a:pt x="4277" y="464"/>
                    <a:pt x="3739" y="0"/>
                    <a:pt x="3092" y="0"/>
                  </a:cubicBezTo>
                  <a:cubicBezTo>
                    <a:pt x="2361" y="0"/>
                    <a:pt x="1767" y="593"/>
                    <a:pt x="1767" y="1325"/>
                  </a:cubicBezTo>
                  <a:cubicBezTo>
                    <a:pt x="1767" y="1436"/>
                    <a:pt x="1782" y="1544"/>
                    <a:pt x="1808" y="1648"/>
                  </a:cubicBezTo>
                  <a:cubicBezTo>
                    <a:pt x="1794" y="1647"/>
                    <a:pt x="1781" y="1643"/>
                    <a:pt x="1767" y="1643"/>
                  </a:cubicBezTo>
                  <a:cubicBezTo>
                    <a:pt x="1368" y="1643"/>
                    <a:pt x="1045" y="1967"/>
                    <a:pt x="1045" y="2366"/>
                  </a:cubicBezTo>
                  <a:cubicBezTo>
                    <a:pt x="1045" y="2749"/>
                    <a:pt x="1334" y="3064"/>
                    <a:pt x="1711" y="3089"/>
                  </a:cubicBezTo>
                  <a:lnTo>
                    <a:pt x="3040" y="3089"/>
                  </a:lnTo>
                  <a:lnTo>
                    <a:pt x="3040" y="3866"/>
                  </a:lnTo>
                  <a:lnTo>
                    <a:pt x="1063" y="3866"/>
                  </a:lnTo>
                  <a:cubicBezTo>
                    <a:pt x="794" y="3866"/>
                    <a:pt x="575" y="4085"/>
                    <a:pt x="575" y="4354"/>
                  </a:cubicBezTo>
                  <a:lnTo>
                    <a:pt x="575" y="4981"/>
                  </a:lnTo>
                  <a:lnTo>
                    <a:pt x="480" y="4981"/>
                  </a:lnTo>
                  <a:cubicBezTo>
                    <a:pt x="215" y="4981"/>
                    <a:pt x="0" y="5196"/>
                    <a:pt x="0" y="5461"/>
                  </a:cubicBezTo>
                  <a:lnTo>
                    <a:pt x="0" y="6088"/>
                  </a:lnTo>
                  <a:cubicBezTo>
                    <a:pt x="0" y="6353"/>
                    <a:pt x="215" y="6568"/>
                    <a:pt x="480" y="6568"/>
                  </a:cubicBezTo>
                  <a:lnTo>
                    <a:pt x="1108" y="6568"/>
                  </a:lnTo>
                  <a:cubicBezTo>
                    <a:pt x="1373" y="6568"/>
                    <a:pt x="1588" y="6353"/>
                    <a:pt x="1588" y="6088"/>
                  </a:cubicBezTo>
                  <a:lnTo>
                    <a:pt x="1588" y="5461"/>
                  </a:lnTo>
                  <a:cubicBezTo>
                    <a:pt x="1588" y="5196"/>
                    <a:pt x="1373" y="4981"/>
                    <a:pt x="1108" y="4981"/>
                  </a:cubicBezTo>
                  <a:lnTo>
                    <a:pt x="1013" y="4981"/>
                  </a:lnTo>
                  <a:lnTo>
                    <a:pt x="1013" y="4354"/>
                  </a:lnTo>
                  <a:cubicBezTo>
                    <a:pt x="1013" y="4327"/>
                    <a:pt x="1035" y="4304"/>
                    <a:pt x="1063" y="4304"/>
                  </a:cubicBezTo>
                  <a:lnTo>
                    <a:pt x="3040" y="4304"/>
                  </a:lnTo>
                  <a:lnTo>
                    <a:pt x="3040" y="4981"/>
                  </a:lnTo>
                  <a:lnTo>
                    <a:pt x="2946" y="4981"/>
                  </a:lnTo>
                  <a:cubicBezTo>
                    <a:pt x="2680" y="4981"/>
                    <a:pt x="2465" y="5196"/>
                    <a:pt x="2465" y="5461"/>
                  </a:cubicBezTo>
                  <a:lnTo>
                    <a:pt x="2465" y="6088"/>
                  </a:lnTo>
                  <a:cubicBezTo>
                    <a:pt x="2465" y="6353"/>
                    <a:pt x="2680" y="6568"/>
                    <a:pt x="2946" y="6568"/>
                  </a:cubicBezTo>
                  <a:lnTo>
                    <a:pt x="3573" y="6568"/>
                  </a:lnTo>
                  <a:cubicBezTo>
                    <a:pt x="3838" y="6568"/>
                    <a:pt x="4053" y="6353"/>
                    <a:pt x="4053" y="6088"/>
                  </a:cubicBezTo>
                  <a:lnTo>
                    <a:pt x="4053" y="5461"/>
                  </a:lnTo>
                  <a:cubicBezTo>
                    <a:pt x="4053" y="5196"/>
                    <a:pt x="3838" y="4981"/>
                    <a:pt x="3573" y="4981"/>
                  </a:cubicBezTo>
                  <a:lnTo>
                    <a:pt x="3478" y="4981"/>
                  </a:lnTo>
                  <a:lnTo>
                    <a:pt x="3478" y="4304"/>
                  </a:lnTo>
                  <a:lnTo>
                    <a:pt x="5455" y="4304"/>
                  </a:lnTo>
                  <a:cubicBezTo>
                    <a:pt x="5483" y="4304"/>
                    <a:pt x="5505" y="4327"/>
                    <a:pt x="5505" y="4354"/>
                  </a:cubicBezTo>
                  <a:lnTo>
                    <a:pt x="5505" y="4981"/>
                  </a:lnTo>
                  <a:lnTo>
                    <a:pt x="5410" y="4981"/>
                  </a:lnTo>
                  <a:cubicBezTo>
                    <a:pt x="5145" y="4981"/>
                    <a:pt x="4930" y="5196"/>
                    <a:pt x="4930" y="5461"/>
                  </a:cubicBezTo>
                  <a:lnTo>
                    <a:pt x="4930" y="6088"/>
                  </a:lnTo>
                  <a:cubicBezTo>
                    <a:pt x="4930" y="6353"/>
                    <a:pt x="5145" y="6568"/>
                    <a:pt x="5410" y="6568"/>
                  </a:cubicBezTo>
                  <a:lnTo>
                    <a:pt x="6038" y="6568"/>
                  </a:lnTo>
                  <a:cubicBezTo>
                    <a:pt x="6303" y="6568"/>
                    <a:pt x="6518" y="6353"/>
                    <a:pt x="6518" y="6088"/>
                  </a:cubicBezTo>
                  <a:lnTo>
                    <a:pt x="6518" y="5461"/>
                  </a:lnTo>
                  <a:cubicBezTo>
                    <a:pt x="6518" y="5196"/>
                    <a:pt x="6303" y="4981"/>
                    <a:pt x="6038" y="4981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53" tIns="45727" rIns="91453" bIns="45727" numCol="1" spcCol="0" rtlCol="0" fromWordArt="0" anchor="ctr" anchorCtr="0" forceAA="0" compatLnSpc="1">
              <a:normAutofit fontScale="4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îṥļîdê"/>
          <p:cNvGrpSpPr/>
          <p:nvPr/>
        </p:nvGrpSpPr>
        <p:grpSpPr>
          <a:xfrm>
            <a:off x="9057462" y="2799982"/>
            <a:ext cx="1837840" cy="1783968"/>
            <a:chOff x="103593" y="1376161"/>
            <a:chExt cx="3404382" cy="2272462"/>
          </a:xfrm>
        </p:grpSpPr>
        <p:sp>
          <p:nvSpPr>
            <p:cNvPr id="36" name="îṧ1íḑê"/>
            <p:cNvSpPr/>
            <p:nvPr/>
          </p:nvSpPr>
          <p:spPr bwMode="auto">
            <a:xfrm>
              <a:off x="103593" y="1791424"/>
              <a:ext cx="3404382" cy="1857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14" tIns="46807" rIns="90014" bIns="46807" anchor="t" anchorCtr="0">
              <a:noAutofit/>
            </a:bodyPr>
            <a:lstStyle/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顾客与商家沟通解决商品售后问题。若不能解决，由顾客申请、平台客服介入处理。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7" name="îš1iḑe"/>
            <p:cNvSpPr txBox="1"/>
            <p:nvPr/>
          </p:nvSpPr>
          <p:spPr bwMode="auto">
            <a:xfrm>
              <a:off x="606108" y="1376161"/>
              <a:ext cx="2256536" cy="407308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14" tIns="46807" rIns="90014" bIns="46807" anchor="ctr" anchorCtr="0">
              <a:normAutofit fontScale="625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solidFill>
                    <a:srgbClr val="568E57"/>
                  </a:solidFill>
                </a:rPr>
                <a:t>售后问题</a:t>
              </a:r>
              <a:endParaRPr lang="en-US" altLang="zh-CN" sz="2000" b="1" dirty="0">
                <a:solidFill>
                  <a:srgbClr val="568E57"/>
                </a:solidFill>
              </a:endParaRPr>
            </a:p>
          </p:txBody>
        </p:sp>
      </p:grpSp>
      <p:grpSp>
        <p:nvGrpSpPr>
          <p:cNvPr id="33" name="ïśľïḋé"/>
          <p:cNvGrpSpPr/>
          <p:nvPr/>
        </p:nvGrpSpPr>
        <p:grpSpPr>
          <a:xfrm>
            <a:off x="9678364" y="2213985"/>
            <a:ext cx="406734" cy="406798"/>
            <a:chOff x="6692250" y="1629185"/>
            <a:chExt cx="445800" cy="445800"/>
          </a:xfrm>
        </p:grpSpPr>
        <p:sp>
          <p:nvSpPr>
            <p:cNvPr id="34" name="íşḻiḍê"/>
            <p:cNvSpPr/>
            <p:nvPr/>
          </p:nvSpPr>
          <p:spPr>
            <a:xfrm>
              <a:off x="6692250" y="1629185"/>
              <a:ext cx="445800" cy="445800"/>
            </a:xfrm>
            <a:prstGeom prst="ellipse">
              <a:avLst/>
            </a:prstGeom>
            <a:solidFill>
              <a:srgbClr val="A2C4A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53" tIns="45727" rIns="91453" bIns="45727" numCol="1" spcCol="0" rtlCol="0" fromWordArt="0" anchor="ctr" anchorCtr="0" forceAA="0" compatLnSpc="1">
              <a:normAutofit fontScale="67500" lnSpcReduction="20000"/>
            </a:bodyPr>
            <a:lstStyle/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iS1iḍé"/>
            <p:cNvSpPr/>
            <p:nvPr/>
          </p:nvSpPr>
          <p:spPr>
            <a:xfrm>
              <a:off x="6789747" y="1725901"/>
              <a:ext cx="250806" cy="252368"/>
            </a:xfrm>
            <a:custGeom>
              <a:avLst/>
              <a:gdLst>
                <a:gd name="T0" fmla="*/ 6038 w 6518"/>
                <a:gd name="T1" fmla="*/ 4981 h 6568"/>
                <a:gd name="T2" fmla="*/ 5943 w 6518"/>
                <a:gd name="T3" fmla="*/ 4981 h 6568"/>
                <a:gd name="T4" fmla="*/ 5943 w 6518"/>
                <a:gd name="T5" fmla="*/ 4354 h 6568"/>
                <a:gd name="T6" fmla="*/ 5455 w 6518"/>
                <a:gd name="T7" fmla="*/ 3866 h 6568"/>
                <a:gd name="T8" fmla="*/ 3478 w 6518"/>
                <a:gd name="T9" fmla="*/ 3866 h 6568"/>
                <a:gd name="T10" fmla="*/ 3478 w 6518"/>
                <a:gd name="T11" fmla="*/ 3089 h 6568"/>
                <a:gd name="T12" fmla="*/ 4417 w 6518"/>
                <a:gd name="T13" fmla="*/ 3089 h 6568"/>
                <a:gd name="T14" fmla="*/ 5423 w 6518"/>
                <a:gd name="T15" fmla="*/ 2083 h 6568"/>
                <a:gd name="T16" fmla="*/ 4417 w 6518"/>
                <a:gd name="T17" fmla="*/ 1077 h 6568"/>
                <a:gd name="T18" fmla="*/ 4393 w 6518"/>
                <a:gd name="T19" fmla="*/ 1078 h 6568"/>
                <a:gd name="T20" fmla="*/ 3092 w 6518"/>
                <a:gd name="T21" fmla="*/ 0 h 6568"/>
                <a:gd name="T22" fmla="*/ 1767 w 6518"/>
                <a:gd name="T23" fmla="*/ 1325 h 6568"/>
                <a:gd name="T24" fmla="*/ 1808 w 6518"/>
                <a:gd name="T25" fmla="*/ 1648 h 6568"/>
                <a:gd name="T26" fmla="*/ 1767 w 6518"/>
                <a:gd name="T27" fmla="*/ 1643 h 6568"/>
                <a:gd name="T28" fmla="*/ 1045 w 6518"/>
                <a:gd name="T29" fmla="*/ 2366 h 6568"/>
                <a:gd name="T30" fmla="*/ 1711 w 6518"/>
                <a:gd name="T31" fmla="*/ 3089 h 6568"/>
                <a:gd name="T32" fmla="*/ 3040 w 6518"/>
                <a:gd name="T33" fmla="*/ 3089 h 6568"/>
                <a:gd name="T34" fmla="*/ 3040 w 6518"/>
                <a:gd name="T35" fmla="*/ 3866 h 6568"/>
                <a:gd name="T36" fmla="*/ 1063 w 6518"/>
                <a:gd name="T37" fmla="*/ 3866 h 6568"/>
                <a:gd name="T38" fmla="*/ 575 w 6518"/>
                <a:gd name="T39" fmla="*/ 4354 h 6568"/>
                <a:gd name="T40" fmla="*/ 575 w 6518"/>
                <a:gd name="T41" fmla="*/ 4981 h 6568"/>
                <a:gd name="T42" fmla="*/ 480 w 6518"/>
                <a:gd name="T43" fmla="*/ 4981 h 6568"/>
                <a:gd name="T44" fmla="*/ 0 w 6518"/>
                <a:gd name="T45" fmla="*/ 5461 h 6568"/>
                <a:gd name="T46" fmla="*/ 0 w 6518"/>
                <a:gd name="T47" fmla="*/ 6088 h 6568"/>
                <a:gd name="T48" fmla="*/ 480 w 6518"/>
                <a:gd name="T49" fmla="*/ 6568 h 6568"/>
                <a:gd name="T50" fmla="*/ 1108 w 6518"/>
                <a:gd name="T51" fmla="*/ 6568 h 6568"/>
                <a:gd name="T52" fmla="*/ 1588 w 6518"/>
                <a:gd name="T53" fmla="*/ 6088 h 6568"/>
                <a:gd name="T54" fmla="*/ 1588 w 6518"/>
                <a:gd name="T55" fmla="*/ 5461 h 6568"/>
                <a:gd name="T56" fmla="*/ 1108 w 6518"/>
                <a:gd name="T57" fmla="*/ 4981 h 6568"/>
                <a:gd name="T58" fmla="*/ 1013 w 6518"/>
                <a:gd name="T59" fmla="*/ 4981 h 6568"/>
                <a:gd name="T60" fmla="*/ 1013 w 6518"/>
                <a:gd name="T61" fmla="*/ 4354 h 6568"/>
                <a:gd name="T62" fmla="*/ 1063 w 6518"/>
                <a:gd name="T63" fmla="*/ 4304 h 6568"/>
                <a:gd name="T64" fmla="*/ 3040 w 6518"/>
                <a:gd name="T65" fmla="*/ 4304 h 6568"/>
                <a:gd name="T66" fmla="*/ 3040 w 6518"/>
                <a:gd name="T67" fmla="*/ 4981 h 6568"/>
                <a:gd name="T68" fmla="*/ 2946 w 6518"/>
                <a:gd name="T69" fmla="*/ 4981 h 6568"/>
                <a:gd name="T70" fmla="*/ 2465 w 6518"/>
                <a:gd name="T71" fmla="*/ 5461 h 6568"/>
                <a:gd name="T72" fmla="*/ 2465 w 6518"/>
                <a:gd name="T73" fmla="*/ 6088 h 6568"/>
                <a:gd name="T74" fmla="*/ 2946 w 6518"/>
                <a:gd name="T75" fmla="*/ 6568 h 6568"/>
                <a:gd name="T76" fmla="*/ 3573 w 6518"/>
                <a:gd name="T77" fmla="*/ 6568 h 6568"/>
                <a:gd name="T78" fmla="*/ 4053 w 6518"/>
                <a:gd name="T79" fmla="*/ 6088 h 6568"/>
                <a:gd name="T80" fmla="*/ 4053 w 6518"/>
                <a:gd name="T81" fmla="*/ 5461 h 6568"/>
                <a:gd name="T82" fmla="*/ 3573 w 6518"/>
                <a:gd name="T83" fmla="*/ 4981 h 6568"/>
                <a:gd name="T84" fmla="*/ 3478 w 6518"/>
                <a:gd name="T85" fmla="*/ 4981 h 6568"/>
                <a:gd name="T86" fmla="*/ 3478 w 6518"/>
                <a:gd name="T87" fmla="*/ 4304 h 6568"/>
                <a:gd name="T88" fmla="*/ 5455 w 6518"/>
                <a:gd name="T89" fmla="*/ 4304 h 6568"/>
                <a:gd name="T90" fmla="*/ 5505 w 6518"/>
                <a:gd name="T91" fmla="*/ 4354 h 6568"/>
                <a:gd name="T92" fmla="*/ 5505 w 6518"/>
                <a:gd name="T93" fmla="*/ 4981 h 6568"/>
                <a:gd name="T94" fmla="*/ 5410 w 6518"/>
                <a:gd name="T95" fmla="*/ 4981 h 6568"/>
                <a:gd name="T96" fmla="*/ 4930 w 6518"/>
                <a:gd name="T97" fmla="*/ 5461 h 6568"/>
                <a:gd name="T98" fmla="*/ 4930 w 6518"/>
                <a:gd name="T99" fmla="*/ 6088 h 6568"/>
                <a:gd name="T100" fmla="*/ 5410 w 6518"/>
                <a:gd name="T101" fmla="*/ 6568 h 6568"/>
                <a:gd name="T102" fmla="*/ 6038 w 6518"/>
                <a:gd name="T103" fmla="*/ 6568 h 6568"/>
                <a:gd name="T104" fmla="*/ 6518 w 6518"/>
                <a:gd name="T105" fmla="*/ 6088 h 6568"/>
                <a:gd name="T106" fmla="*/ 6518 w 6518"/>
                <a:gd name="T107" fmla="*/ 5461 h 6568"/>
                <a:gd name="T108" fmla="*/ 6038 w 6518"/>
                <a:gd name="T109" fmla="*/ 4981 h 6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518" h="6568">
                  <a:moveTo>
                    <a:pt x="6038" y="4981"/>
                  </a:moveTo>
                  <a:lnTo>
                    <a:pt x="5943" y="4981"/>
                  </a:lnTo>
                  <a:lnTo>
                    <a:pt x="5943" y="4354"/>
                  </a:lnTo>
                  <a:cubicBezTo>
                    <a:pt x="5943" y="4085"/>
                    <a:pt x="5724" y="3866"/>
                    <a:pt x="5455" y="3866"/>
                  </a:cubicBezTo>
                  <a:lnTo>
                    <a:pt x="3478" y="3866"/>
                  </a:lnTo>
                  <a:lnTo>
                    <a:pt x="3478" y="3089"/>
                  </a:lnTo>
                  <a:lnTo>
                    <a:pt x="4417" y="3089"/>
                  </a:lnTo>
                  <a:cubicBezTo>
                    <a:pt x="4972" y="3089"/>
                    <a:pt x="5423" y="2638"/>
                    <a:pt x="5423" y="2083"/>
                  </a:cubicBezTo>
                  <a:cubicBezTo>
                    <a:pt x="5423" y="1527"/>
                    <a:pt x="4972" y="1077"/>
                    <a:pt x="4417" y="1077"/>
                  </a:cubicBezTo>
                  <a:cubicBezTo>
                    <a:pt x="4409" y="1077"/>
                    <a:pt x="4401" y="1078"/>
                    <a:pt x="4393" y="1078"/>
                  </a:cubicBezTo>
                  <a:cubicBezTo>
                    <a:pt x="4277" y="464"/>
                    <a:pt x="3739" y="0"/>
                    <a:pt x="3092" y="0"/>
                  </a:cubicBezTo>
                  <a:cubicBezTo>
                    <a:pt x="2361" y="0"/>
                    <a:pt x="1767" y="593"/>
                    <a:pt x="1767" y="1325"/>
                  </a:cubicBezTo>
                  <a:cubicBezTo>
                    <a:pt x="1767" y="1436"/>
                    <a:pt x="1782" y="1544"/>
                    <a:pt x="1808" y="1648"/>
                  </a:cubicBezTo>
                  <a:cubicBezTo>
                    <a:pt x="1794" y="1647"/>
                    <a:pt x="1781" y="1643"/>
                    <a:pt x="1767" y="1643"/>
                  </a:cubicBezTo>
                  <a:cubicBezTo>
                    <a:pt x="1368" y="1643"/>
                    <a:pt x="1045" y="1967"/>
                    <a:pt x="1045" y="2366"/>
                  </a:cubicBezTo>
                  <a:cubicBezTo>
                    <a:pt x="1045" y="2749"/>
                    <a:pt x="1334" y="3064"/>
                    <a:pt x="1711" y="3089"/>
                  </a:cubicBezTo>
                  <a:lnTo>
                    <a:pt x="3040" y="3089"/>
                  </a:lnTo>
                  <a:lnTo>
                    <a:pt x="3040" y="3866"/>
                  </a:lnTo>
                  <a:lnTo>
                    <a:pt x="1063" y="3866"/>
                  </a:lnTo>
                  <a:cubicBezTo>
                    <a:pt x="794" y="3866"/>
                    <a:pt x="575" y="4085"/>
                    <a:pt x="575" y="4354"/>
                  </a:cubicBezTo>
                  <a:lnTo>
                    <a:pt x="575" y="4981"/>
                  </a:lnTo>
                  <a:lnTo>
                    <a:pt x="480" y="4981"/>
                  </a:lnTo>
                  <a:cubicBezTo>
                    <a:pt x="215" y="4981"/>
                    <a:pt x="0" y="5196"/>
                    <a:pt x="0" y="5461"/>
                  </a:cubicBezTo>
                  <a:lnTo>
                    <a:pt x="0" y="6088"/>
                  </a:lnTo>
                  <a:cubicBezTo>
                    <a:pt x="0" y="6353"/>
                    <a:pt x="215" y="6568"/>
                    <a:pt x="480" y="6568"/>
                  </a:cubicBezTo>
                  <a:lnTo>
                    <a:pt x="1108" y="6568"/>
                  </a:lnTo>
                  <a:cubicBezTo>
                    <a:pt x="1373" y="6568"/>
                    <a:pt x="1588" y="6353"/>
                    <a:pt x="1588" y="6088"/>
                  </a:cubicBezTo>
                  <a:lnTo>
                    <a:pt x="1588" y="5461"/>
                  </a:lnTo>
                  <a:cubicBezTo>
                    <a:pt x="1588" y="5196"/>
                    <a:pt x="1373" y="4981"/>
                    <a:pt x="1108" y="4981"/>
                  </a:cubicBezTo>
                  <a:lnTo>
                    <a:pt x="1013" y="4981"/>
                  </a:lnTo>
                  <a:lnTo>
                    <a:pt x="1013" y="4354"/>
                  </a:lnTo>
                  <a:cubicBezTo>
                    <a:pt x="1013" y="4327"/>
                    <a:pt x="1035" y="4304"/>
                    <a:pt x="1063" y="4304"/>
                  </a:cubicBezTo>
                  <a:lnTo>
                    <a:pt x="3040" y="4304"/>
                  </a:lnTo>
                  <a:lnTo>
                    <a:pt x="3040" y="4981"/>
                  </a:lnTo>
                  <a:lnTo>
                    <a:pt x="2946" y="4981"/>
                  </a:lnTo>
                  <a:cubicBezTo>
                    <a:pt x="2680" y="4981"/>
                    <a:pt x="2465" y="5196"/>
                    <a:pt x="2465" y="5461"/>
                  </a:cubicBezTo>
                  <a:lnTo>
                    <a:pt x="2465" y="6088"/>
                  </a:lnTo>
                  <a:cubicBezTo>
                    <a:pt x="2465" y="6353"/>
                    <a:pt x="2680" y="6568"/>
                    <a:pt x="2946" y="6568"/>
                  </a:cubicBezTo>
                  <a:lnTo>
                    <a:pt x="3573" y="6568"/>
                  </a:lnTo>
                  <a:cubicBezTo>
                    <a:pt x="3838" y="6568"/>
                    <a:pt x="4053" y="6353"/>
                    <a:pt x="4053" y="6088"/>
                  </a:cubicBezTo>
                  <a:lnTo>
                    <a:pt x="4053" y="5461"/>
                  </a:lnTo>
                  <a:cubicBezTo>
                    <a:pt x="4053" y="5196"/>
                    <a:pt x="3838" y="4981"/>
                    <a:pt x="3573" y="4981"/>
                  </a:cubicBezTo>
                  <a:lnTo>
                    <a:pt x="3478" y="4981"/>
                  </a:lnTo>
                  <a:lnTo>
                    <a:pt x="3478" y="4304"/>
                  </a:lnTo>
                  <a:lnTo>
                    <a:pt x="5455" y="4304"/>
                  </a:lnTo>
                  <a:cubicBezTo>
                    <a:pt x="5483" y="4304"/>
                    <a:pt x="5505" y="4327"/>
                    <a:pt x="5505" y="4354"/>
                  </a:cubicBezTo>
                  <a:lnTo>
                    <a:pt x="5505" y="4981"/>
                  </a:lnTo>
                  <a:lnTo>
                    <a:pt x="5410" y="4981"/>
                  </a:lnTo>
                  <a:cubicBezTo>
                    <a:pt x="5145" y="4981"/>
                    <a:pt x="4930" y="5196"/>
                    <a:pt x="4930" y="5461"/>
                  </a:cubicBezTo>
                  <a:lnTo>
                    <a:pt x="4930" y="6088"/>
                  </a:lnTo>
                  <a:cubicBezTo>
                    <a:pt x="4930" y="6353"/>
                    <a:pt x="5145" y="6568"/>
                    <a:pt x="5410" y="6568"/>
                  </a:cubicBezTo>
                  <a:lnTo>
                    <a:pt x="6038" y="6568"/>
                  </a:lnTo>
                  <a:cubicBezTo>
                    <a:pt x="6303" y="6568"/>
                    <a:pt x="6518" y="6353"/>
                    <a:pt x="6518" y="6088"/>
                  </a:cubicBezTo>
                  <a:lnTo>
                    <a:pt x="6518" y="5461"/>
                  </a:lnTo>
                  <a:cubicBezTo>
                    <a:pt x="6518" y="5196"/>
                    <a:pt x="6303" y="4981"/>
                    <a:pt x="6038" y="4981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53" tIns="45727" rIns="91453" bIns="45727" numCol="1" spcCol="0" rtlCol="0" fromWordArt="0" anchor="ctr" anchorCtr="0" forceAA="0" compatLnSpc="1">
              <a:normAutofit fontScale="4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î$lïḍè"/>
          <p:cNvSpPr/>
          <p:nvPr/>
        </p:nvSpPr>
        <p:spPr bwMode="auto">
          <a:xfrm>
            <a:off x="306824" y="2378532"/>
            <a:ext cx="11484455" cy="3114282"/>
          </a:xfrm>
          <a:custGeom>
            <a:avLst/>
            <a:gdLst>
              <a:gd name="connsiteX0" fmla="*/ 0 w 8355187"/>
              <a:gd name="connsiteY0" fmla="*/ 1500631 h 1843969"/>
              <a:gd name="connsiteX1" fmla="*/ 977900 w 8355187"/>
              <a:gd name="connsiteY1" fmla="*/ 1056131 h 1843969"/>
              <a:gd name="connsiteX2" fmla="*/ 2235200 w 8355187"/>
              <a:gd name="connsiteY2" fmla="*/ 1843531 h 1843969"/>
              <a:gd name="connsiteX3" fmla="*/ 3797300 w 8355187"/>
              <a:gd name="connsiteY3" fmla="*/ 929131 h 1843969"/>
              <a:gd name="connsiteX4" fmla="*/ 5219700 w 8355187"/>
              <a:gd name="connsiteY4" fmla="*/ 1665731 h 1843969"/>
              <a:gd name="connsiteX5" fmla="*/ 6934200 w 8355187"/>
              <a:gd name="connsiteY5" fmla="*/ 2031 h 1843969"/>
              <a:gd name="connsiteX6" fmla="*/ 8255000 w 8355187"/>
              <a:gd name="connsiteY6" fmla="*/ 1208531 h 1843969"/>
              <a:gd name="connsiteX0-1" fmla="*/ 0 w 8355187"/>
              <a:gd name="connsiteY0-2" fmla="*/ 1500631 h 1843969"/>
              <a:gd name="connsiteX1-3" fmla="*/ 977900 w 8355187"/>
              <a:gd name="connsiteY1-4" fmla="*/ 1056131 h 1843969"/>
              <a:gd name="connsiteX2-5" fmla="*/ 2235200 w 8355187"/>
              <a:gd name="connsiteY2-6" fmla="*/ 1843531 h 1843969"/>
              <a:gd name="connsiteX3-7" fmla="*/ 3797300 w 8355187"/>
              <a:gd name="connsiteY3-8" fmla="*/ 929131 h 1843969"/>
              <a:gd name="connsiteX4-9" fmla="*/ 5219700 w 8355187"/>
              <a:gd name="connsiteY4-10" fmla="*/ 1665731 h 1843969"/>
              <a:gd name="connsiteX5-11" fmla="*/ 6934200 w 8355187"/>
              <a:gd name="connsiteY5-12" fmla="*/ 2031 h 1843969"/>
              <a:gd name="connsiteX6-13" fmla="*/ 8255000 w 8355187"/>
              <a:gd name="connsiteY6-14" fmla="*/ 1208531 h 1843969"/>
              <a:gd name="connsiteX7" fmla="*/ 0 w 8355187"/>
              <a:gd name="connsiteY7" fmla="*/ 1500631 h 1843969"/>
              <a:gd name="connsiteX0-15" fmla="*/ 8255000 w 8413952"/>
              <a:gd name="connsiteY0-16" fmla="*/ 1208531 h 1843969"/>
              <a:gd name="connsiteX1-17" fmla="*/ 0 w 8413952"/>
              <a:gd name="connsiteY1-18" fmla="*/ 1500631 h 1843969"/>
              <a:gd name="connsiteX2-19" fmla="*/ 977900 w 8413952"/>
              <a:gd name="connsiteY2-20" fmla="*/ 1056131 h 1843969"/>
              <a:gd name="connsiteX3-21" fmla="*/ 2235200 w 8413952"/>
              <a:gd name="connsiteY3-22" fmla="*/ 1843531 h 1843969"/>
              <a:gd name="connsiteX4-23" fmla="*/ 3797300 w 8413952"/>
              <a:gd name="connsiteY4-24" fmla="*/ 929131 h 1843969"/>
              <a:gd name="connsiteX5-25" fmla="*/ 5219700 w 8413952"/>
              <a:gd name="connsiteY5-26" fmla="*/ 1665731 h 1843969"/>
              <a:gd name="connsiteX6-27" fmla="*/ 6934200 w 8413952"/>
              <a:gd name="connsiteY6-28" fmla="*/ 2031 h 1843969"/>
              <a:gd name="connsiteX7-29" fmla="*/ 8346440 w 8413952"/>
              <a:gd name="connsiteY7-30" fmla="*/ 1299971 h 1843969"/>
              <a:gd name="connsiteX0-31" fmla="*/ 0 w 8413952"/>
              <a:gd name="connsiteY0-32" fmla="*/ 1500631 h 1843969"/>
              <a:gd name="connsiteX1-33" fmla="*/ 977900 w 8413952"/>
              <a:gd name="connsiteY1-34" fmla="*/ 1056131 h 1843969"/>
              <a:gd name="connsiteX2-35" fmla="*/ 2235200 w 8413952"/>
              <a:gd name="connsiteY2-36" fmla="*/ 1843531 h 1843969"/>
              <a:gd name="connsiteX3-37" fmla="*/ 3797300 w 8413952"/>
              <a:gd name="connsiteY3-38" fmla="*/ 929131 h 1843969"/>
              <a:gd name="connsiteX4-39" fmla="*/ 5219700 w 8413952"/>
              <a:gd name="connsiteY4-40" fmla="*/ 1665731 h 1843969"/>
              <a:gd name="connsiteX5-41" fmla="*/ 6934200 w 8413952"/>
              <a:gd name="connsiteY5-42" fmla="*/ 2031 h 1843969"/>
              <a:gd name="connsiteX6-43" fmla="*/ 8346440 w 8413952"/>
              <a:gd name="connsiteY6-44" fmla="*/ 1299971 h 1843969"/>
              <a:gd name="connsiteX0-45" fmla="*/ 0 w 8430936"/>
              <a:gd name="connsiteY0-46" fmla="*/ 1500631 h 1843969"/>
              <a:gd name="connsiteX1-47" fmla="*/ 977900 w 8430936"/>
              <a:gd name="connsiteY1-48" fmla="*/ 1056131 h 1843969"/>
              <a:gd name="connsiteX2-49" fmla="*/ 2235200 w 8430936"/>
              <a:gd name="connsiteY2-50" fmla="*/ 1843531 h 1843969"/>
              <a:gd name="connsiteX3-51" fmla="*/ 3797300 w 8430936"/>
              <a:gd name="connsiteY3-52" fmla="*/ 929131 h 1843969"/>
              <a:gd name="connsiteX4-53" fmla="*/ 5219700 w 8430936"/>
              <a:gd name="connsiteY4-54" fmla="*/ 1665731 h 1843969"/>
              <a:gd name="connsiteX5-55" fmla="*/ 6934200 w 8430936"/>
              <a:gd name="connsiteY5-56" fmla="*/ 2031 h 1843969"/>
              <a:gd name="connsiteX6-57" fmla="*/ 8346440 w 8430936"/>
              <a:gd name="connsiteY6-58" fmla="*/ 1299971 h 1843969"/>
              <a:gd name="connsiteX7-59" fmla="*/ 8267699 w 8430936"/>
              <a:gd name="connsiteY7-60" fmla="*/ 1284731 h 1843969"/>
              <a:gd name="connsiteX0-61" fmla="*/ 0 w 8267699"/>
              <a:gd name="connsiteY0-62" fmla="*/ 1501290 h 1844628"/>
              <a:gd name="connsiteX1-63" fmla="*/ 977900 w 8267699"/>
              <a:gd name="connsiteY1-64" fmla="*/ 1056790 h 1844628"/>
              <a:gd name="connsiteX2-65" fmla="*/ 2235200 w 8267699"/>
              <a:gd name="connsiteY2-66" fmla="*/ 1844190 h 1844628"/>
              <a:gd name="connsiteX3-67" fmla="*/ 3797300 w 8267699"/>
              <a:gd name="connsiteY3-68" fmla="*/ 929790 h 1844628"/>
              <a:gd name="connsiteX4-69" fmla="*/ 5219700 w 8267699"/>
              <a:gd name="connsiteY4-70" fmla="*/ 1666390 h 1844628"/>
              <a:gd name="connsiteX5-71" fmla="*/ 6934200 w 8267699"/>
              <a:gd name="connsiteY5-72" fmla="*/ 2690 h 1844628"/>
              <a:gd name="connsiteX6-73" fmla="*/ 8267699 w 8267699"/>
              <a:gd name="connsiteY6-74" fmla="*/ 1285390 h 1844628"/>
              <a:gd name="connsiteX0-75" fmla="*/ 0 w 8267699"/>
              <a:gd name="connsiteY0-76" fmla="*/ 1501290 h 1844553"/>
              <a:gd name="connsiteX1-77" fmla="*/ 977900 w 8267699"/>
              <a:gd name="connsiteY1-78" fmla="*/ 1056790 h 1844553"/>
              <a:gd name="connsiteX2-79" fmla="*/ 2235200 w 8267699"/>
              <a:gd name="connsiteY2-80" fmla="*/ 1844190 h 1844553"/>
              <a:gd name="connsiteX3-81" fmla="*/ 3681492 w 8267699"/>
              <a:gd name="connsiteY3-82" fmla="*/ 941513 h 1844553"/>
              <a:gd name="connsiteX4-83" fmla="*/ 5219700 w 8267699"/>
              <a:gd name="connsiteY4-84" fmla="*/ 1666390 h 1844553"/>
              <a:gd name="connsiteX5-85" fmla="*/ 6934200 w 8267699"/>
              <a:gd name="connsiteY5-86" fmla="*/ 2690 h 1844553"/>
              <a:gd name="connsiteX6-87" fmla="*/ 8267699 w 8267699"/>
              <a:gd name="connsiteY6-88" fmla="*/ 1285390 h 1844553"/>
              <a:gd name="connsiteX0-89" fmla="*/ 0 w 8423631"/>
              <a:gd name="connsiteY0-90" fmla="*/ 1795939 h 1844531"/>
              <a:gd name="connsiteX1-91" fmla="*/ 1133832 w 8423631"/>
              <a:gd name="connsiteY1-92" fmla="*/ 1056790 h 1844531"/>
              <a:gd name="connsiteX2-93" fmla="*/ 2391132 w 8423631"/>
              <a:gd name="connsiteY2-94" fmla="*/ 1844190 h 1844531"/>
              <a:gd name="connsiteX3-95" fmla="*/ 3837424 w 8423631"/>
              <a:gd name="connsiteY3-96" fmla="*/ 941513 h 1844531"/>
              <a:gd name="connsiteX4-97" fmla="*/ 5375632 w 8423631"/>
              <a:gd name="connsiteY4-98" fmla="*/ 1666390 h 1844531"/>
              <a:gd name="connsiteX5-99" fmla="*/ 7090132 w 8423631"/>
              <a:gd name="connsiteY5-100" fmla="*/ 2690 h 1844531"/>
              <a:gd name="connsiteX6-101" fmla="*/ 8423631 w 8423631"/>
              <a:gd name="connsiteY6-102" fmla="*/ 1285390 h 1844531"/>
              <a:gd name="connsiteX0-103" fmla="*/ 0 w 8423631"/>
              <a:gd name="connsiteY0-104" fmla="*/ 1795939 h 1844522"/>
              <a:gd name="connsiteX1-105" fmla="*/ 1133832 w 8423631"/>
              <a:gd name="connsiteY1-106" fmla="*/ 1056790 h 1844522"/>
              <a:gd name="connsiteX2-107" fmla="*/ 2391132 w 8423631"/>
              <a:gd name="connsiteY2-108" fmla="*/ 1844190 h 1844522"/>
              <a:gd name="connsiteX3-109" fmla="*/ 3837424 w 8423631"/>
              <a:gd name="connsiteY3-110" fmla="*/ 941513 h 1844522"/>
              <a:gd name="connsiteX4-111" fmla="*/ 5375632 w 8423631"/>
              <a:gd name="connsiteY4-112" fmla="*/ 1666390 h 1844522"/>
              <a:gd name="connsiteX5-113" fmla="*/ 7090132 w 8423631"/>
              <a:gd name="connsiteY5-114" fmla="*/ 2690 h 1844522"/>
              <a:gd name="connsiteX6-115" fmla="*/ 8423631 w 8423631"/>
              <a:gd name="connsiteY6-116" fmla="*/ 1285390 h 1844522"/>
              <a:gd name="connsiteX0-117" fmla="*/ 0 w 9879802"/>
              <a:gd name="connsiteY0-118" fmla="*/ 3020639 h 3020639"/>
              <a:gd name="connsiteX1-119" fmla="*/ 2590003 w 9879802"/>
              <a:gd name="connsiteY1-120" fmla="*/ 1056790 h 3020639"/>
              <a:gd name="connsiteX2-121" fmla="*/ 3847303 w 9879802"/>
              <a:gd name="connsiteY2-122" fmla="*/ 1844190 h 3020639"/>
              <a:gd name="connsiteX3-123" fmla="*/ 5293595 w 9879802"/>
              <a:gd name="connsiteY3-124" fmla="*/ 941513 h 3020639"/>
              <a:gd name="connsiteX4-125" fmla="*/ 6831803 w 9879802"/>
              <a:gd name="connsiteY4-126" fmla="*/ 1666390 h 3020639"/>
              <a:gd name="connsiteX5-127" fmla="*/ 8546303 w 9879802"/>
              <a:gd name="connsiteY5-128" fmla="*/ 2690 h 3020639"/>
              <a:gd name="connsiteX6-129" fmla="*/ 9879802 w 9879802"/>
              <a:gd name="connsiteY6-130" fmla="*/ 1285390 h 3020639"/>
              <a:gd name="connsiteX0-131" fmla="*/ 0 w 9879802"/>
              <a:gd name="connsiteY0-132" fmla="*/ 3020639 h 3020639"/>
              <a:gd name="connsiteX1-133" fmla="*/ 2590003 w 9879802"/>
              <a:gd name="connsiteY1-134" fmla="*/ 1056790 h 3020639"/>
              <a:gd name="connsiteX2-135" fmla="*/ 3847303 w 9879802"/>
              <a:gd name="connsiteY2-136" fmla="*/ 1844190 h 3020639"/>
              <a:gd name="connsiteX3-137" fmla="*/ 5293595 w 9879802"/>
              <a:gd name="connsiteY3-138" fmla="*/ 941513 h 3020639"/>
              <a:gd name="connsiteX4-139" fmla="*/ 6831803 w 9879802"/>
              <a:gd name="connsiteY4-140" fmla="*/ 1666390 h 3020639"/>
              <a:gd name="connsiteX5-141" fmla="*/ 8546303 w 9879802"/>
              <a:gd name="connsiteY5-142" fmla="*/ 2690 h 3020639"/>
              <a:gd name="connsiteX6-143" fmla="*/ 9879802 w 9879802"/>
              <a:gd name="connsiteY6-144" fmla="*/ 1285390 h 3020639"/>
              <a:gd name="connsiteX0-145" fmla="*/ 0 w 9879802"/>
              <a:gd name="connsiteY0-146" fmla="*/ 3020639 h 3020639"/>
              <a:gd name="connsiteX1-147" fmla="*/ 2590003 w 9879802"/>
              <a:gd name="connsiteY1-148" fmla="*/ 1056790 h 3020639"/>
              <a:gd name="connsiteX2-149" fmla="*/ 3847303 w 9879802"/>
              <a:gd name="connsiteY2-150" fmla="*/ 1844190 h 3020639"/>
              <a:gd name="connsiteX3-151" fmla="*/ 5293595 w 9879802"/>
              <a:gd name="connsiteY3-152" fmla="*/ 941513 h 3020639"/>
              <a:gd name="connsiteX4-153" fmla="*/ 6831803 w 9879802"/>
              <a:gd name="connsiteY4-154" fmla="*/ 1666390 h 3020639"/>
              <a:gd name="connsiteX5-155" fmla="*/ 8546303 w 9879802"/>
              <a:gd name="connsiteY5-156" fmla="*/ 2690 h 3020639"/>
              <a:gd name="connsiteX6-157" fmla="*/ 9879802 w 9879802"/>
              <a:gd name="connsiteY6-158" fmla="*/ 1285390 h 3020639"/>
              <a:gd name="connsiteX0-159" fmla="*/ 0 w 9879802"/>
              <a:gd name="connsiteY0-160" fmla="*/ 3018043 h 3018043"/>
              <a:gd name="connsiteX1-161" fmla="*/ 2590003 w 9879802"/>
              <a:gd name="connsiteY1-162" fmla="*/ 1054194 h 3018043"/>
              <a:gd name="connsiteX2-163" fmla="*/ 3847303 w 9879802"/>
              <a:gd name="connsiteY2-164" fmla="*/ 1841594 h 3018043"/>
              <a:gd name="connsiteX3-165" fmla="*/ 5293595 w 9879802"/>
              <a:gd name="connsiteY3-166" fmla="*/ 938917 h 3018043"/>
              <a:gd name="connsiteX4-167" fmla="*/ 6831803 w 9879802"/>
              <a:gd name="connsiteY4-168" fmla="*/ 1663794 h 3018043"/>
              <a:gd name="connsiteX5-169" fmla="*/ 8546303 w 9879802"/>
              <a:gd name="connsiteY5-170" fmla="*/ 94 h 3018043"/>
              <a:gd name="connsiteX6-171" fmla="*/ 9879802 w 9879802"/>
              <a:gd name="connsiteY6-172" fmla="*/ 1282794 h 3018043"/>
              <a:gd name="connsiteX0-173" fmla="*/ 0 w 9986327"/>
              <a:gd name="connsiteY0-174" fmla="*/ 3018043 h 3018043"/>
              <a:gd name="connsiteX1-175" fmla="*/ 2590003 w 9986327"/>
              <a:gd name="connsiteY1-176" fmla="*/ 1054194 h 3018043"/>
              <a:gd name="connsiteX2-177" fmla="*/ 3847303 w 9986327"/>
              <a:gd name="connsiteY2-178" fmla="*/ 1841594 h 3018043"/>
              <a:gd name="connsiteX3-179" fmla="*/ 5293595 w 9986327"/>
              <a:gd name="connsiteY3-180" fmla="*/ 938917 h 3018043"/>
              <a:gd name="connsiteX4-181" fmla="*/ 6831803 w 9986327"/>
              <a:gd name="connsiteY4-182" fmla="*/ 1663794 h 3018043"/>
              <a:gd name="connsiteX5-183" fmla="*/ 8546303 w 9986327"/>
              <a:gd name="connsiteY5-184" fmla="*/ 94 h 3018043"/>
              <a:gd name="connsiteX6-185" fmla="*/ 9879802 w 9986327"/>
              <a:gd name="connsiteY6-186" fmla="*/ 1282794 h 3018043"/>
              <a:gd name="connsiteX7-187" fmla="*/ 9905642 w 9986327"/>
              <a:gd name="connsiteY7-188" fmla="*/ 1286413 h 3018043"/>
              <a:gd name="connsiteX0-189" fmla="*/ 0 w 10493733"/>
              <a:gd name="connsiteY0-190" fmla="*/ 3018040 h 3018040"/>
              <a:gd name="connsiteX1-191" fmla="*/ 2590003 w 10493733"/>
              <a:gd name="connsiteY1-192" fmla="*/ 1054191 h 3018040"/>
              <a:gd name="connsiteX2-193" fmla="*/ 3847303 w 10493733"/>
              <a:gd name="connsiteY2-194" fmla="*/ 1841591 h 3018040"/>
              <a:gd name="connsiteX3-195" fmla="*/ 5293595 w 10493733"/>
              <a:gd name="connsiteY3-196" fmla="*/ 938914 h 3018040"/>
              <a:gd name="connsiteX4-197" fmla="*/ 6831803 w 10493733"/>
              <a:gd name="connsiteY4-198" fmla="*/ 1663791 h 3018040"/>
              <a:gd name="connsiteX5-199" fmla="*/ 8546303 w 10493733"/>
              <a:gd name="connsiteY5-200" fmla="*/ 91 h 3018040"/>
              <a:gd name="connsiteX6-201" fmla="*/ 9879802 w 10493733"/>
              <a:gd name="connsiteY6-202" fmla="*/ 1282791 h 3018040"/>
              <a:gd name="connsiteX7-203" fmla="*/ 10493710 w 10493733"/>
              <a:gd name="connsiteY7-204" fmla="*/ 1128562 h 3018040"/>
              <a:gd name="connsiteX8" fmla="*/ 9905642 w 10493733"/>
              <a:gd name="connsiteY8" fmla="*/ 1286410 h 3018040"/>
              <a:gd name="connsiteX0-205" fmla="*/ 0 w 10493710"/>
              <a:gd name="connsiteY0-206" fmla="*/ 3018040 h 3018040"/>
              <a:gd name="connsiteX1-207" fmla="*/ 2590003 w 10493710"/>
              <a:gd name="connsiteY1-208" fmla="*/ 1054191 h 3018040"/>
              <a:gd name="connsiteX2-209" fmla="*/ 3847303 w 10493710"/>
              <a:gd name="connsiteY2-210" fmla="*/ 1841591 h 3018040"/>
              <a:gd name="connsiteX3-211" fmla="*/ 5293595 w 10493710"/>
              <a:gd name="connsiteY3-212" fmla="*/ 938914 h 3018040"/>
              <a:gd name="connsiteX4-213" fmla="*/ 6831803 w 10493710"/>
              <a:gd name="connsiteY4-214" fmla="*/ 1663791 h 3018040"/>
              <a:gd name="connsiteX5-215" fmla="*/ 8546303 w 10493710"/>
              <a:gd name="connsiteY5-216" fmla="*/ 91 h 3018040"/>
              <a:gd name="connsiteX6-217" fmla="*/ 9879802 w 10493710"/>
              <a:gd name="connsiteY6-218" fmla="*/ 1282791 h 3018040"/>
              <a:gd name="connsiteX7-219" fmla="*/ 10493710 w 10493710"/>
              <a:gd name="connsiteY7-220" fmla="*/ 1128562 h 3018040"/>
              <a:gd name="connsiteX0-221" fmla="*/ 179946 w 10673656"/>
              <a:gd name="connsiteY0-222" fmla="*/ 3018040 h 3175427"/>
              <a:gd name="connsiteX1-223" fmla="*/ 195335 w 10673656"/>
              <a:gd name="connsiteY1-224" fmla="*/ 3033261 h 3175427"/>
              <a:gd name="connsiteX2-225" fmla="*/ 2769949 w 10673656"/>
              <a:gd name="connsiteY2-226" fmla="*/ 1054191 h 3175427"/>
              <a:gd name="connsiteX3-227" fmla="*/ 4027249 w 10673656"/>
              <a:gd name="connsiteY3-228" fmla="*/ 1841591 h 3175427"/>
              <a:gd name="connsiteX4-229" fmla="*/ 5473541 w 10673656"/>
              <a:gd name="connsiteY4-230" fmla="*/ 938914 h 3175427"/>
              <a:gd name="connsiteX5-231" fmla="*/ 7011749 w 10673656"/>
              <a:gd name="connsiteY5-232" fmla="*/ 1663791 h 3175427"/>
              <a:gd name="connsiteX6-233" fmla="*/ 8726249 w 10673656"/>
              <a:gd name="connsiteY6-234" fmla="*/ 91 h 3175427"/>
              <a:gd name="connsiteX7-235" fmla="*/ 10059748 w 10673656"/>
              <a:gd name="connsiteY7-236" fmla="*/ 1282791 h 3175427"/>
              <a:gd name="connsiteX8-237" fmla="*/ 10673656 w 10673656"/>
              <a:gd name="connsiteY8-238" fmla="*/ 1128562 h 3175427"/>
              <a:gd name="connsiteX0-239" fmla="*/ 255961 w 10749671"/>
              <a:gd name="connsiteY0-240" fmla="*/ 3018040 h 3033261"/>
              <a:gd name="connsiteX1-241" fmla="*/ 271350 w 10749671"/>
              <a:gd name="connsiteY1-242" fmla="*/ 3033261 h 3033261"/>
              <a:gd name="connsiteX2-243" fmla="*/ 2845964 w 10749671"/>
              <a:gd name="connsiteY2-244" fmla="*/ 1054191 h 3033261"/>
              <a:gd name="connsiteX3-245" fmla="*/ 4103264 w 10749671"/>
              <a:gd name="connsiteY3-246" fmla="*/ 1841591 h 3033261"/>
              <a:gd name="connsiteX4-247" fmla="*/ 5549556 w 10749671"/>
              <a:gd name="connsiteY4-248" fmla="*/ 938914 h 3033261"/>
              <a:gd name="connsiteX5-249" fmla="*/ 7087764 w 10749671"/>
              <a:gd name="connsiteY5-250" fmla="*/ 1663791 h 3033261"/>
              <a:gd name="connsiteX6-251" fmla="*/ 8802264 w 10749671"/>
              <a:gd name="connsiteY6-252" fmla="*/ 91 h 3033261"/>
              <a:gd name="connsiteX7-253" fmla="*/ 10135763 w 10749671"/>
              <a:gd name="connsiteY7-254" fmla="*/ 1282791 h 3033261"/>
              <a:gd name="connsiteX8-255" fmla="*/ 10749671 w 10749671"/>
              <a:gd name="connsiteY8-256" fmla="*/ 1128562 h 3033261"/>
              <a:gd name="connsiteX0-257" fmla="*/ 337095 w 10830805"/>
              <a:gd name="connsiteY0-258" fmla="*/ 3018040 h 3075353"/>
              <a:gd name="connsiteX1-259" fmla="*/ 245562 w 10830805"/>
              <a:gd name="connsiteY1-260" fmla="*/ 3075353 h 3075353"/>
              <a:gd name="connsiteX2-261" fmla="*/ 2927098 w 10830805"/>
              <a:gd name="connsiteY2-262" fmla="*/ 1054191 h 3075353"/>
              <a:gd name="connsiteX3-263" fmla="*/ 4184398 w 10830805"/>
              <a:gd name="connsiteY3-264" fmla="*/ 1841591 h 3075353"/>
              <a:gd name="connsiteX4-265" fmla="*/ 5630690 w 10830805"/>
              <a:gd name="connsiteY4-266" fmla="*/ 938914 h 3075353"/>
              <a:gd name="connsiteX5-267" fmla="*/ 7168898 w 10830805"/>
              <a:gd name="connsiteY5-268" fmla="*/ 1663791 h 3075353"/>
              <a:gd name="connsiteX6-269" fmla="*/ 8883398 w 10830805"/>
              <a:gd name="connsiteY6-270" fmla="*/ 91 h 3075353"/>
              <a:gd name="connsiteX7-271" fmla="*/ 10216897 w 10830805"/>
              <a:gd name="connsiteY7-272" fmla="*/ 1282791 h 3075353"/>
              <a:gd name="connsiteX8-273" fmla="*/ 10830805 w 10830805"/>
              <a:gd name="connsiteY8-274" fmla="*/ 1128562 h 3075353"/>
              <a:gd name="connsiteX0-275" fmla="*/ 538813 w 10786604"/>
              <a:gd name="connsiteY0-276" fmla="*/ 2986471 h 3075353"/>
              <a:gd name="connsiteX1-277" fmla="*/ 201361 w 10786604"/>
              <a:gd name="connsiteY1-278" fmla="*/ 3075353 h 3075353"/>
              <a:gd name="connsiteX2-279" fmla="*/ 2882897 w 10786604"/>
              <a:gd name="connsiteY2-280" fmla="*/ 1054191 h 3075353"/>
              <a:gd name="connsiteX3-281" fmla="*/ 4140197 w 10786604"/>
              <a:gd name="connsiteY3-282" fmla="*/ 1841591 h 3075353"/>
              <a:gd name="connsiteX4-283" fmla="*/ 5586489 w 10786604"/>
              <a:gd name="connsiteY4-284" fmla="*/ 938914 h 3075353"/>
              <a:gd name="connsiteX5-285" fmla="*/ 7124697 w 10786604"/>
              <a:gd name="connsiteY5-286" fmla="*/ 1663791 h 3075353"/>
              <a:gd name="connsiteX6-287" fmla="*/ 8839197 w 10786604"/>
              <a:gd name="connsiteY6-288" fmla="*/ 91 h 3075353"/>
              <a:gd name="connsiteX7-289" fmla="*/ 10172696 w 10786604"/>
              <a:gd name="connsiteY7-290" fmla="*/ 1282791 h 3075353"/>
              <a:gd name="connsiteX8-291" fmla="*/ 10786604 w 10786604"/>
              <a:gd name="connsiteY8-292" fmla="*/ 1128562 h 3075353"/>
              <a:gd name="connsiteX0-293" fmla="*/ 4466 w 11096938"/>
              <a:gd name="connsiteY0-294" fmla="*/ 2355080 h 3075353"/>
              <a:gd name="connsiteX1-295" fmla="*/ 511695 w 11096938"/>
              <a:gd name="connsiteY1-296" fmla="*/ 3075353 h 3075353"/>
              <a:gd name="connsiteX2-297" fmla="*/ 3193231 w 11096938"/>
              <a:gd name="connsiteY2-298" fmla="*/ 1054191 h 3075353"/>
              <a:gd name="connsiteX3-299" fmla="*/ 4450531 w 11096938"/>
              <a:gd name="connsiteY3-300" fmla="*/ 1841591 h 3075353"/>
              <a:gd name="connsiteX4-301" fmla="*/ 5896823 w 11096938"/>
              <a:gd name="connsiteY4-302" fmla="*/ 938914 h 3075353"/>
              <a:gd name="connsiteX5-303" fmla="*/ 7435031 w 11096938"/>
              <a:gd name="connsiteY5-304" fmla="*/ 1663791 h 3075353"/>
              <a:gd name="connsiteX6-305" fmla="*/ 9149531 w 11096938"/>
              <a:gd name="connsiteY6-306" fmla="*/ 91 h 3075353"/>
              <a:gd name="connsiteX7-307" fmla="*/ 10483030 w 11096938"/>
              <a:gd name="connsiteY7-308" fmla="*/ 1282791 h 3075353"/>
              <a:gd name="connsiteX8-309" fmla="*/ 11096938 w 11096938"/>
              <a:gd name="connsiteY8-310" fmla="*/ 1128562 h 3075353"/>
              <a:gd name="connsiteX0-311" fmla="*/ 4466 w 11096938"/>
              <a:gd name="connsiteY0-312" fmla="*/ 2355080 h 3075353"/>
              <a:gd name="connsiteX1-313" fmla="*/ 511695 w 11096938"/>
              <a:gd name="connsiteY1-314" fmla="*/ 3075353 h 3075353"/>
              <a:gd name="connsiteX2-315" fmla="*/ 3193231 w 11096938"/>
              <a:gd name="connsiteY2-316" fmla="*/ 1054191 h 3075353"/>
              <a:gd name="connsiteX3-317" fmla="*/ 4450531 w 11096938"/>
              <a:gd name="connsiteY3-318" fmla="*/ 1841591 h 3075353"/>
              <a:gd name="connsiteX4-319" fmla="*/ 5896823 w 11096938"/>
              <a:gd name="connsiteY4-320" fmla="*/ 938914 h 3075353"/>
              <a:gd name="connsiteX5-321" fmla="*/ 7435031 w 11096938"/>
              <a:gd name="connsiteY5-322" fmla="*/ 1663791 h 3075353"/>
              <a:gd name="connsiteX6-323" fmla="*/ 9149531 w 11096938"/>
              <a:gd name="connsiteY6-324" fmla="*/ 91 h 3075353"/>
              <a:gd name="connsiteX7-325" fmla="*/ 10483030 w 11096938"/>
              <a:gd name="connsiteY7-326" fmla="*/ 1282791 h 3075353"/>
              <a:gd name="connsiteX8-327" fmla="*/ 11096938 w 11096938"/>
              <a:gd name="connsiteY8-328" fmla="*/ 1128562 h 3075353"/>
              <a:gd name="connsiteX0-329" fmla="*/ 10158 w 11102630"/>
              <a:gd name="connsiteY0-330" fmla="*/ 2355080 h 2780703"/>
              <a:gd name="connsiteX1-331" fmla="*/ 485310 w 11102630"/>
              <a:gd name="connsiteY1-332" fmla="*/ 2780703 h 2780703"/>
              <a:gd name="connsiteX2-333" fmla="*/ 3198923 w 11102630"/>
              <a:gd name="connsiteY2-334" fmla="*/ 1054191 h 2780703"/>
              <a:gd name="connsiteX3-335" fmla="*/ 4456223 w 11102630"/>
              <a:gd name="connsiteY3-336" fmla="*/ 1841591 h 2780703"/>
              <a:gd name="connsiteX4-337" fmla="*/ 5902515 w 11102630"/>
              <a:gd name="connsiteY4-338" fmla="*/ 938914 h 2780703"/>
              <a:gd name="connsiteX5-339" fmla="*/ 7440723 w 11102630"/>
              <a:gd name="connsiteY5-340" fmla="*/ 1663791 h 2780703"/>
              <a:gd name="connsiteX6-341" fmla="*/ 9155223 w 11102630"/>
              <a:gd name="connsiteY6-342" fmla="*/ 91 h 2780703"/>
              <a:gd name="connsiteX7-343" fmla="*/ 10488722 w 11102630"/>
              <a:gd name="connsiteY7-344" fmla="*/ 1282791 h 2780703"/>
              <a:gd name="connsiteX8-345" fmla="*/ 11102630 w 11102630"/>
              <a:gd name="connsiteY8-346" fmla="*/ 1128562 h 2780703"/>
              <a:gd name="connsiteX0-347" fmla="*/ 3066 w 11138307"/>
              <a:gd name="connsiteY0-348" fmla="*/ 2302464 h 2780703"/>
              <a:gd name="connsiteX1-349" fmla="*/ 520987 w 11138307"/>
              <a:gd name="connsiteY1-350" fmla="*/ 2780703 h 2780703"/>
              <a:gd name="connsiteX2-351" fmla="*/ 3234600 w 11138307"/>
              <a:gd name="connsiteY2-352" fmla="*/ 1054191 h 2780703"/>
              <a:gd name="connsiteX3-353" fmla="*/ 4491900 w 11138307"/>
              <a:gd name="connsiteY3-354" fmla="*/ 1841591 h 2780703"/>
              <a:gd name="connsiteX4-355" fmla="*/ 5938192 w 11138307"/>
              <a:gd name="connsiteY4-356" fmla="*/ 938914 h 2780703"/>
              <a:gd name="connsiteX5-357" fmla="*/ 7476400 w 11138307"/>
              <a:gd name="connsiteY5-358" fmla="*/ 1663791 h 2780703"/>
              <a:gd name="connsiteX6-359" fmla="*/ 9190900 w 11138307"/>
              <a:gd name="connsiteY6-360" fmla="*/ 91 h 2780703"/>
              <a:gd name="connsiteX7-361" fmla="*/ 10524399 w 11138307"/>
              <a:gd name="connsiteY7-362" fmla="*/ 1282791 h 2780703"/>
              <a:gd name="connsiteX8-363" fmla="*/ 11138307 w 11138307"/>
              <a:gd name="connsiteY8-364" fmla="*/ 1128562 h 2780703"/>
              <a:gd name="connsiteX0-365" fmla="*/ 8016 w 11111180"/>
              <a:gd name="connsiteY0-366" fmla="*/ 2302464 h 2780703"/>
              <a:gd name="connsiteX1-367" fmla="*/ 493860 w 11111180"/>
              <a:gd name="connsiteY1-368" fmla="*/ 2780703 h 2780703"/>
              <a:gd name="connsiteX2-369" fmla="*/ 3207473 w 11111180"/>
              <a:gd name="connsiteY2-370" fmla="*/ 1054191 h 2780703"/>
              <a:gd name="connsiteX3-371" fmla="*/ 4464773 w 11111180"/>
              <a:gd name="connsiteY3-372" fmla="*/ 1841591 h 2780703"/>
              <a:gd name="connsiteX4-373" fmla="*/ 5911065 w 11111180"/>
              <a:gd name="connsiteY4-374" fmla="*/ 938914 h 2780703"/>
              <a:gd name="connsiteX5-375" fmla="*/ 7449273 w 11111180"/>
              <a:gd name="connsiteY5-376" fmla="*/ 1663791 h 2780703"/>
              <a:gd name="connsiteX6-377" fmla="*/ 9163773 w 11111180"/>
              <a:gd name="connsiteY6-378" fmla="*/ 91 h 2780703"/>
              <a:gd name="connsiteX7-379" fmla="*/ 10497272 w 11111180"/>
              <a:gd name="connsiteY7-380" fmla="*/ 1282791 h 2780703"/>
              <a:gd name="connsiteX8-381" fmla="*/ 11111180 w 11111180"/>
              <a:gd name="connsiteY8-382" fmla="*/ 1128562 h 2780703"/>
              <a:gd name="connsiteX0-383" fmla="*/ 0 w 11103164"/>
              <a:gd name="connsiteY0-384" fmla="*/ 2302464 h 2780703"/>
              <a:gd name="connsiteX1-385" fmla="*/ 485844 w 11103164"/>
              <a:gd name="connsiteY1-386" fmla="*/ 2780703 h 2780703"/>
              <a:gd name="connsiteX2-387" fmla="*/ 3199457 w 11103164"/>
              <a:gd name="connsiteY2-388" fmla="*/ 1054191 h 2780703"/>
              <a:gd name="connsiteX3-389" fmla="*/ 4456757 w 11103164"/>
              <a:gd name="connsiteY3-390" fmla="*/ 1841591 h 2780703"/>
              <a:gd name="connsiteX4-391" fmla="*/ 5903049 w 11103164"/>
              <a:gd name="connsiteY4-392" fmla="*/ 938914 h 2780703"/>
              <a:gd name="connsiteX5-393" fmla="*/ 7441257 w 11103164"/>
              <a:gd name="connsiteY5-394" fmla="*/ 1663791 h 2780703"/>
              <a:gd name="connsiteX6-395" fmla="*/ 9155757 w 11103164"/>
              <a:gd name="connsiteY6-396" fmla="*/ 91 h 2780703"/>
              <a:gd name="connsiteX7-397" fmla="*/ 10489256 w 11103164"/>
              <a:gd name="connsiteY7-398" fmla="*/ 1282791 h 2780703"/>
              <a:gd name="connsiteX8-399" fmla="*/ 11103164 w 11103164"/>
              <a:gd name="connsiteY8-400" fmla="*/ 1128562 h 2780703"/>
              <a:gd name="connsiteX0-401" fmla="*/ 0 w 11103164"/>
              <a:gd name="connsiteY0-402" fmla="*/ 2302464 h 2780703"/>
              <a:gd name="connsiteX1-403" fmla="*/ 485844 w 11103164"/>
              <a:gd name="connsiteY1-404" fmla="*/ 2780703 h 2780703"/>
              <a:gd name="connsiteX2-405" fmla="*/ 3199457 w 11103164"/>
              <a:gd name="connsiteY2-406" fmla="*/ 1054191 h 2780703"/>
              <a:gd name="connsiteX3-407" fmla="*/ 4456757 w 11103164"/>
              <a:gd name="connsiteY3-408" fmla="*/ 1841591 h 2780703"/>
              <a:gd name="connsiteX4-409" fmla="*/ 5903049 w 11103164"/>
              <a:gd name="connsiteY4-410" fmla="*/ 938914 h 2780703"/>
              <a:gd name="connsiteX5-411" fmla="*/ 7441257 w 11103164"/>
              <a:gd name="connsiteY5-412" fmla="*/ 1663791 h 2780703"/>
              <a:gd name="connsiteX6-413" fmla="*/ 9155757 w 11103164"/>
              <a:gd name="connsiteY6-414" fmla="*/ 91 h 2780703"/>
              <a:gd name="connsiteX7-415" fmla="*/ 10489256 w 11103164"/>
              <a:gd name="connsiteY7-416" fmla="*/ 1282791 h 2780703"/>
              <a:gd name="connsiteX8-417" fmla="*/ 11103164 w 11103164"/>
              <a:gd name="connsiteY8-418" fmla="*/ 1128562 h 2780703"/>
              <a:gd name="connsiteX0-419" fmla="*/ 0 w 11103164"/>
              <a:gd name="connsiteY0-420" fmla="*/ 2302464 h 2780703"/>
              <a:gd name="connsiteX1-421" fmla="*/ 485844 w 11103164"/>
              <a:gd name="connsiteY1-422" fmla="*/ 2780703 h 2780703"/>
              <a:gd name="connsiteX2-423" fmla="*/ 3199457 w 11103164"/>
              <a:gd name="connsiteY2-424" fmla="*/ 1054191 h 2780703"/>
              <a:gd name="connsiteX3-425" fmla="*/ 4456757 w 11103164"/>
              <a:gd name="connsiteY3-426" fmla="*/ 1841591 h 2780703"/>
              <a:gd name="connsiteX4-427" fmla="*/ 5903049 w 11103164"/>
              <a:gd name="connsiteY4-428" fmla="*/ 938914 h 2780703"/>
              <a:gd name="connsiteX5-429" fmla="*/ 7441257 w 11103164"/>
              <a:gd name="connsiteY5-430" fmla="*/ 1663791 h 2780703"/>
              <a:gd name="connsiteX6-431" fmla="*/ 9155757 w 11103164"/>
              <a:gd name="connsiteY6-432" fmla="*/ 91 h 2780703"/>
              <a:gd name="connsiteX7-433" fmla="*/ 10489256 w 11103164"/>
              <a:gd name="connsiteY7-434" fmla="*/ 1282791 h 2780703"/>
              <a:gd name="connsiteX8-435" fmla="*/ 11103164 w 11103164"/>
              <a:gd name="connsiteY8-436" fmla="*/ 1128562 h 2780703"/>
              <a:gd name="connsiteX0-437" fmla="*/ 0 w 11103164"/>
              <a:gd name="connsiteY0-438" fmla="*/ 2302464 h 2780703"/>
              <a:gd name="connsiteX1-439" fmla="*/ 485844 w 11103164"/>
              <a:gd name="connsiteY1-440" fmla="*/ 2780703 h 2780703"/>
              <a:gd name="connsiteX2-441" fmla="*/ 3199457 w 11103164"/>
              <a:gd name="connsiteY2-442" fmla="*/ 1054191 h 2780703"/>
              <a:gd name="connsiteX3-443" fmla="*/ 4456757 w 11103164"/>
              <a:gd name="connsiteY3-444" fmla="*/ 1841591 h 2780703"/>
              <a:gd name="connsiteX4-445" fmla="*/ 5903049 w 11103164"/>
              <a:gd name="connsiteY4-446" fmla="*/ 938914 h 2780703"/>
              <a:gd name="connsiteX5-447" fmla="*/ 7441257 w 11103164"/>
              <a:gd name="connsiteY5-448" fmla="*/ 1663791 h 2780703"/>
              <a:gd name="connsiteX6-449" fmla="*/ 9155757 w 11103164"/>
              <a:gd name="connsiteY6-450" fmla="*/ 91 h 2780703"/>
              <a:gd name="connsiteX7-451" fmla="*/ 10489256 w 11103164"/>
              <a:gd name="connsiteY7-452" fmla="*/ 1282791 h 2780703"/>
              <a:gd name="connsiteX8-453" fmla="*/ 11103164 w 11103164"/>
              <a:gd name="connsiteY8-454" fmla="*/ 1128562 h 2780703"/>
              <a:gd name="connsiteX0-455" fmla="*/ 0 w 11103164"/>
              <a:gd name="connsiteY0-456" fmla="*/ 2302464 h 2780907"/>
              <a:gd name="connsiteX1-457" fmla="*/ 485844 w 11103164"/>
              <a:gd name="connsiteY1-458" fmla="*/ 2780703 h 2780907"/>
              <a:gd name="connsiteX2-459" fmla="*/ 3199457 w 11103164"/>
              <a:gd name="connsiteY2-460" fmla="*/ 1054191 h 2780907"/>
              <a:gd name="connsiteX3-461" fmla="*/ 4456757 w 11103164"/>
              <a:gd name="connsiteY3-462" fmla="*/ 1841591 h 2780907"/>
              <a:gd name="connsiteX4-463" fmla="*/ 5903049 w 11103164"/>
              <a:gd name="connsiteY4-464" fmla="*/ 938914 h 2780907"/>
              <a:gd name="connsiteX5-465" fmla="*/ 7441257 w 11103164"/>
              <a:gd name="connsiteY5-466" fmla="*/ 1663791 h 2780907"/>
              <a:gd name="connsiteX6-467" fmla="*/ 9155757 w 11103164"/>
              <a:gd name="connsiteY6-468" fmla="*/ 91 h 2780907"/>
              <a:gd name="connsiteX7-469" fmla="*/ 10489256 w 11103164"/>
              <a:gd name="connsiteY7-470" fmla="*/ 1282791 h 2780907"/>
              <a:gd name="connsiteX8-471" fmla="*/ 11103164 w 11103164"/>
              <a:gd name="connsiteY8-472" fmla="*/ 1128562 h 2780907"/>
              <a:gd name="connsiteX0-473" fmla="*/ 0 w 11103164"/>
              <a:gd name="connsiteY0-474" fmla="*/ 2302464 h 2780907"/>
              <a:gd name="connsiteX1-475" fmla="*/ 485844 w 11103164"/>
              <a:gd name="connsiteY1-476" fmla="*/ 2780703 h 2780907"/>
              <a:gd name="connsiteX2-477" fmla="*/ 3199457 w 11103164"/>
              <a:gd name="connsiteY2-478" fmla="*/ 1054191 h 2780907"/>
              <a:gd name="connsiteX3-479" fmla="*/ 4456757 w 11103164"/>
              <a:gd name="connsiteY3-480" fmla="*/ 1841591 h 2780907"/>
              <a:gd name="connsiteX4-481" fmla="*/ 5903049 w 11103164"/>
              <a:gd name="connsiteY4-482" fmla="*/ 938914 h 2780907"/>
              <a:gd name="connsiteX5-483" fmla="*/ 7441257 w 11103164"/>
              <a:gd name="connsiteY5-484" fmla="*/ 1663791 h 2780907"/>
              <a:gd name="connsiteX6-485" fmla="*/ 9155757 w 11103164"/>
              <a:gd name="connsiteY6-486" fmla="*/ 91 h 2780907"/>
              <a:gd name="connsiteX7-487" fmla="*/ 10489256 w 11103164"/>
              <a:gd name="connsiteY7-488" fmla="*/ 1282791 h 2780907"/>
              <a:gd name="connsiteX8-489" fmla="*/ 10696862 w 11103164"/>
              <a:gd name="connsiteY8-490" fmla="*/ 1360072 h 2780907"/>
              <a:gd name="connsiteX9" fmla="*/ 11103164 w 11103164"/>
              <a:gd name="connsiteY9" fmla="*/ 1128562 h 2780907"/>
              <a:gd name="connsiteX0-491" fmla="*/ 0 w 11103164"/>
              <a:gd name="connsiteY0-492" fmla="*/ 2302464 h 2780907"/>
              <a:gd name="connsiteX1-493" fmla="*/ 485844 w 11103164"/>
              <a:gd name="connsiteY1-494" fmla="*/ 2780703 h 2780907"/>
              <a:gd name="connsiteX2-495" fmla="*/ 3199457 w 11103164"/>
              <a:gd name="connsiteY2-496" fmla="*/ 1054191 h 2780907"/>
              <a:gd name="connsiteX3-497" fmla="*/ 4456757 w 11103164"/>
              <a:gd name="connsiteY3-498" fmla="*/ 1841591 h 2780907"/>
              <a:gd name="connsiteX4-499" fmla="*/ 5903049 w 11103164"/>
              <a:gd name="connsiteY4-500" fmla="*/ 938914 h 2780907"/>
              <a:gd name="connsiteX5-501" fmla="*/ 7441257 w 11103164"/>
              <a:gd name="connsiteY5-502" fmla="*/ 1663791 h 2780907"/>
              <a:gd name="connsiteX6-503" fmla="*/ 9155757 w 11103164"/>
              <a:gd name="connsiteY6-504" fmla="*/ 91 h 2780907"/>
              <a:gd name="connsiteX7-505" fmla="*/ 10489256 w 11103164"/>
              <a:gd name="connsiteY7-506" fmla="*/ 1282791 h 2780907"/>
              <a:gd name="connsiteX8-507" fmla="*/ 10696862 w 11103164"/>
              <a:gd name="connsiteY8-508" fmla="*/ 1360072 h 2780907"/>
              <a:gd name="connsiteX9-509" fmla="*/ 11103164 w 11103164"/>
              <a:gd name="connsiteY9-510" fmla="*/ 1128562 h 2780907"/>
              <a:gd name="connsiteX0-511" fmla="*/ 0 w 11103164"/>
              <a:gd name="connsiteY0-512" fmla="*/ 2306549 h 2784992"/>
              <a:gd name="connsiteX1-513" fmla="*/ 485844 w 11103164"/>
              <a:gd name="connsiteY1-514" fmla="*/ 2784788 h 2784992"/>
              <a:gd name="connsiteX2-515" fmla="*/ 3199457 w 11103164"/>
              <a:gd name="connsiteY2-516" fmla="*/ 1058276 h 2784992"/>
              <a:gd name="connsiteX3-517" fmla="*/ 4456757 w 11103164"/>
              <a:gd name="connsiteY3-518" fmla="*/ 1845676 h 2784992"/>
              <a:gd name="connsiteX4-519" fmla="*/ 5903049 w 11103164"/>
              <a:gd name="connsiteY4-520" fmla="*/ 942999 h 2784992"/>
              <a:gd name="connsiteX5-521" fmla="*/ 7441257 w 11103164"/>
              <a:gd name="connsiteY5-522" fmla="*/ 1667876 h 2784992"/>
              <a:gd name="connsiteX6-523" fmla="*/ 9155757 w 11103164"/>
              <a:gd name="connsiteY6-524" fmla="*/ 4176 h 2784992"/>
              <a:gd name="connsiteX7-525" fmla="*/ 10782399 w 11103164"/>
              <a:gd name="connsiteY7-526" fmla="*/ 1195786 h 2784992"/>
              <a:gd name="connsiteX8-527" fmla="*/ 10489256 w 11103164"/>
              <a:gd name="connsiteY8-528" fmla="*/ 1286876 h 2784992"/>
              <a:gd name="connsiteX9-529" fmla="*/ 10696862 w 11103164"/>
              <a:gd name="connsiteY9-530" fmla="*/ 1364157 h 2784992"/>
              <a:gd name="connsiteX10" fmla="*/ 11103164 w 11103164"/>
              <a:gd name="connsiteY10" fmla="*/ 1132647 h 2784992"/>
              <a:gd name="connsiteX0-531" fmla="*/ 0 w 11103164"/>
              <a:gd name="connsiteY0-532" fmla="*/ 2306549 h 2784992"/>
              <a:gd name="connsiteX1-533" fmla="*/ 485844 w 11103164"/>
              <a:gd name="connsiteY1-534" fmla="*/ 2784788 h 2784992"/>
              <a:gd name="connsiteX2-535" fmla="*/ 3199457 w 11103164"/>
              <a:gd name="connsiteY2-536" fmla="*/ 1058276 h 2784992"/>
              <a:gd name="connsiteX3-537" fmla="*/ 4456757 w 11103164"/>
              <a:gd name="connsiteY3-538" fmla="*/ 1845676 h 2784992"/>
              <a:gd name="connsiteX4-539" fmla="*/ 5903049 w 11103164"/>
              <a:gd name="connsiteY4-540" fmla="*/ 942999 h 2784992"/>
              <a:gd name="connsiteX5-541" fmla="*/ 7441257 w 11103164"/>
              <a:gd name="connsiteY5-542" fmla="*/ 1667876 h 2784992"/>
              <a:gd name="connsiteX6-543" fmla="*/ 9155757 w 11103164"/>
              <a:gd name="connsiteY6-544" fmla="*/ 4176 h 2784992"/>
              <a:gd name="connsiteX7-545" fmla="*/ 10782399 w 11103164"/>
              <a:gd name="connsiteY7-546" fmla="*/ 1195786 h 2784992"/>
              <a:gd name="connsiteX8-547" fmla="*/ 10489256 w 11103164"/>
              <a:gd name="connsiteY8-548" fmla="*/ 1286876 h 2784992"/>
              <a:gd name="connsiteX9-549" fmla="*/ 10696862 w 11103164"/>
              <a:gd name="connsiteY9-550" fmla="*/ 1364157 h 2784992"/>
              <a:gd name="connsiteX10-551" fmla="*/ 11103164 w 11103164"/>
              <a:gd name="connsiteY10-552" fmla="*/ 1132647 h 2784992"/>
              <a:gd name="connsiteX0-553" fmla="*/ 0 w 11103164"/>
              <a:gd name="connsiteY0-554" fmla="*/ 2306549 h 2784992"/>
              <a:gd name="connsiteX1-555" fmla="*/ 485844 w 11103164"/>
              <a:gd name="connsiteY1-556" fmla="*/ 2784788 h 2784992"/>
              <a:gd name="connsiteX2-557" fmla="*/ 3199457 w 11103164"/>
              <a:gd name="connsiteY2-558" fmla="*/ 1058276 h 2784992"/>
              <a:gd name="connsiteX3-559" fmla="*/ 4456757 w 11103164"/>
              <a:gd name="connsiteY3-560" fmla="*/ 1845676 h 2784992"/>
              <a:gd name="connsiteX4-561" fmla="*/ 5903049 w 11103164"/>
              <a:gd name="connsiteY4-562" fmla="*/ 942999 h 2784992"/>
              <a:gd name="connsiteX5-563" fmla="*/ 7441257 w 11103164"/>
              <a:gd name="connsiteY5-564" fmla="*/ 1667876 h 2784992"/>
              <a:gd name="connsiteX6-565" fmla="*/ 9155757 w 11103164"/>
              <a:gd name="connsiteY6-566" fmla="*/ 4176 h 2784992"/>
              <a:gd name="connsiteX7-567" fmla="*/ 10782399 w 11103164"/>
              <a:gd name="connsiteY7-568" fmla="*/ 1195786 h 2784992"/>
              <a:gd name="connsiteX8-569" fmla="*/ 10489256 w 11103164"/>
              <a:gd name="connsiteY8-570" fmla="*/ 1286876 h 2784992"/>
              <a:gd name="connsiteX9-571" fmla="*/ 10696862 w 11103164"/>
              <a:gd name="connsiteY9-572" fmla="*/ 1364157 h 2784992"/>
              <a:gd name="connsiteX10-573" fmla="*/ 11103164 w 11103164"/>
              <a:gd name="connsiteY10-574" fmla="*/ 1132647 h 2784992"/>
              <a:gd name="connsiteX0-575" fmla="*/ 0 w 11103164"/>
              <a:gd name="connsiteY0-576" fmla="*/ 2306549 h 2784992"/>
              <a:gd name="connsiteX1-577" fmla="*/ 485844 w 11103164"/>
              <a:gd name="connsiteY1-578" fmla="*/ 2784788 h 2784992"/>
              <a:gd name="connsiteX2-579" fmla="*/ 3199457 w 11103164"/>
              <a:gd name="connsiteY2-580" fmla="*/ 1058276 h 2784992"/>
              <a:gd name="connsiteX3-581" fmla="*/ 4456757 w 11103164"/>
              <a:gd name="connsiteY3-582" fmla="*/ 1845676 h 2784992"/>
              <a:gd name="connsiteX4-583" fmla="*/ 5903049 w 11103164"/>
              <a:gd name="connsiteY4-584" fmla="*/ 942999 h 2784992"/>
              <a:gd name="connsiteX5-585" fmla="*/ 7441257 w 11103164"/>
              <a:gd name="connsiteY5-586" fmla="*/ 1667876 h 2784992"/>
              <a:gd name="connsiteX6-587" fmla="*/ 9155757 w 11103164"/>
              <a:gd name="connsiteY6-588" fmla="*/ 4176 h 2784992"/>
              <a:gd name="connsiteX7-589" fmla="*/ 10782399 w 11103164"/>
              <a:gd name="connsiteY7-590" fmla="*/ 1195786 h 2784992"/>
              <a:gd name="connsiteX8-591" fmla="*/ 10489256 w 11103164"/>
              <a:gd name="connsiteY8-592" fmla="*/ 1286876 h 2784992"/>
              <a:gd name="connsiteX9-593" fmla="*/ 10696862 w 11103164"/>
              <a:gd name="connsiteY9-594" fmla="*/ 1364157 h 2784992"/>
              <a:gd name="connsiteX10-595" fmla="*/ 11103164 w 11103164"/>
              <a:gd name="connsiteY10-596" fmla="*/ 1132647 h 2784992"/>
              <a:gd name="connsiteX0-597" fmla="*/ 0 w 11103164"/>
              <a:gd name="connsiteY0-598" fmla="*/ 2306549 h 2784992"/>
              <a:gd name="connsiteX1-599" fmla="*/ 485844 w 11103164"/>
              <a:gd name="connsiteY1-600" fmla="*/ 2784788 h 2784992"/>
              <a:gd name="connsiteX2-601" fmla="*/ 3199457 w 11103164"/>
              <a:gd name="connsiteY2-602" fmla="*/ 1058276 h 2784992"/>
              <a:gd name="connsiteX3-603" fmla="*/ 4456757 w 11103164"/>
              <a:gd name="connsiteY3-604" fmla="*/ 1845676 h 2784992"/>
              <a:gd name="connsiteX4-605" fmla="*/ 5903049 w 11103164"/>
              <a:gd name="connsiteY4-606" fmla="*/ 942999 h 2784992"/>
              <a:gd name="connsiteX5-607" fmla="*/ 7441257 w 11103164"/>
              <a:gd name="connsiteY5-608" fmla="*/ 1667876 h 2784992"/>
              <a:gd name="connsiteX6-609" fmla="*/ 9155757 w 11103164"/>
              <a:gd name="connsiteY6-610" fmla="*/ 4176 h 2784992"/>
              <a:gd name="connsiteX7-611" fmla="*/ 10782399 w 11103164"/>
              <a:gd name="connsiteY7-612" fmla="*/ 1195786 h 2784992"/>
              <a:gd name="connsiteX8-613" fmla="*/ 10489256 w 11103164"/>
              <a:gd name="connsiteY8-614" fmla="*/ 1286876 h 2784992"/>
              <a:gd name="connsiteX9-615" fmla="*/ 10696862 w 11103164"/>
              <a:gd name="connsiteY9-616" fmla="*/ 1364157 h 2784992"/>
              <a:gd name="connsiteX10-617" fmla="*/ 11103164 w 11103164"/>
              <a:gd name="connsiteY10-618" fmla="*/ 1132647 h 2784992"/>
              <a:gd name="connsiteX0-619" fmla="*/ 0 w 11103164"/>
              <a:gd name="connsiteY0-620" fmla="*/ 2306549 h 2784992"/>
              <a:gd name="connsiteX1-621" fmla="*/ 485844 w 11103164"/>
              <a:gd name="connsiteY1-622" fmla="*/ 2784788 h 2784992"/>
              <a:gd name="connsiteX2-623" fmla="*/ 3199457 w 11103164"/>
              <a:gd name="connsiteY2-624" fmla="*/ 1058276 h 2784992"/>
              <a:gd name="connsiteX3-625" fmla="*/ 4456757 w 11103164"/>
              <a:gd name="connsiteY3-626" fmla="*/ 1845676 h 2784992"/>
              <a:gd name="connsiteX4-627" fmla="*/ 5903049 w 11103164"/>
              <a:gd name="connsiteY4-628" fmla="*/ 942999 h 2784992"/>
              <a:gd name="connsiteX5-629" fmla="*/ 7441257 w 11103164"/>
              <a:gd name="connsiteY5-630" fmla="*/ 1667876 h 2784992"/>
              <a:gd name="connsiteX6-631" fmla="*/ 9155757 w 11103164"/>
              <a:gd name="connsiteY6-632" fmla="*/ 4176 h 2784992"/>
              <a:gd name="connsiteX7-633" fmla="*/ 10782399 w 11103164"/>
              <a:gd name="connsiteY7-634" fmla="*/ 1195786 h 2784992"/>
              <a:gd name="connsiteX8-635" fmla="*/ 10489256 w 11103164"/>
              <a:gd name="connsiteY8-636" fmla="*/ 1286876 h 2784992"/>
              <a:gd name="connsiteX9-637" fmla="*/ 11017626 w 11103164"/>
              <a:gd name="connsiteY9-638" fmla="*/ 1364157 h 2784992"/>
              <a:gd name="connsiteX10-639" fmla="*/ 11103164 w 11103164"/>
              <a:gd name="connsiteY10-640" fmla="*/ 1132647 h 2784992"/>
              <a:gd name="connsiteX0-641" fmla="*/ 0 w 11103164"/>
              <a:gd name="connsiteY0-642" fmla="*/ 2306549 h 2784992"/>
              <a:gd name="connsiteX1-643" fmla="*/ 485844 w 11103164"/>
              <a:gd name="connsiteY1-644" fmla="*/ 2784788 h 2784992"/>
              <a:gd name="connsiteX2-645" fmla="*/ 3199457 w 11103164"/>
              <a:gd name="connsiteY2-646" fmla="*/ 1058276 h 2784992"/>
              <a:gd name="connsiteX3-647" fmla="*/ 4456757 w 11103164"/>
              <a:gd name="connsiteY3-648" fmla="*/ 1845676 h 2784992"/>
              <a:gd name="connsiteX4-649" fmla="*/ 5903049 w 11103164"/>
              <a:gd name="connsiteY4-650" fmla="*/ 942999 h 2784992"/>
              <a:gd name="connsiteX5-651" fmla="*/ 7441257 w 11103164"/>
              <a:gd name="connsiteY5-652" fmla="*/ 1667876 h 2784992"/>
              <a:gd name="connsiteX6-653" fmla="*/ 9155757 w 11103164"/>
              <a:gd name="connsiteY6-654" fmla="*/ 4176 h 2784992"/>
              <a:gd name="connsiteX7-655" fmla="*/ 10782399 w 11103164"/>
              <a:gd name="connsiteY7-656" fmla="*/ 1195786 h 2784992"/>
              <a:gd name="connsiteX8-657" fmla="*/ 10489256 w 11103164"/>
              <a:gd name="connsiteY8-658" fmla="*/ 1286876 h 2784992"/>
              <a:gd name="connsiteX9-659" fmla="*/ 10793091 w 11103164"/>
              <a:gd name="connsiteY9-660" fmla="*/ 1532529 h 2784992"/>
              <a:gd name="connsiteX10-661" fmla="*/ 11017626 w 11103164"/>
              <a:gd name="connsiteY10-662" fmla="*/ 1364157 h 2784992"/>
              <a:gd name="connsiteX11" fmla="*/ 11103164 w 11103164"/>
              <a:gd name="connsiteY11" fmla="*/ 1132647 h 2784992"/>
              <a:gd name="connsiteX0-663" fmla="*/ 0 w 11103164"/>
              <a:gd name="connsiteY0-664" fmla="*/ 2306706 h 2785149"/>
              <a:gd name="connsiteX1-665" fmla="*/ 485844 w 11103164"/>
              <a:gd name="connsiteY1-666" fmla="*/ 2784945 h 2785149"/>
              <a:gd name="connsiteX2-667" fmla="*/ 3199457 w 11103164"/>
              <a:gd name="connsiteY2-668" fmla="*/ 1058433 h 2785149"/>
              <a:gd name="connsiteX3-669" fmla="*/ 4456757 w 11103164"/>
              <a:gd name="connsiteY3-670" fmla="*/ 1845833 h 2785149"/>
              <a:gd name="connsiteX4-671" fmla="*/ 5903049 w 11103164"/>
              <a:gd name="connsiteY4-672" fmla="*/ 943156 h 2785149"/>
              <a:gd name="connsiteX5-673" fmla="*/ 7441257 w 11103164"/>
              <a:gd name="connsiteY5-674" fmla="*/ 1668033 h 2785149"/>
              <a:gd name="connsiteX6-675" fmla="*/ 9155757 w 11103164"/>
              <a:gd name="connsiteY6-676" fmla="*/ 4333 h 2785149"/>
              <a:gd name="connsiteX7-677" fmla="*/ 10782399 w 11103164"/>
              <a:gd name="connsiteY7-678" fmla="*/ 1195943 h 2785149"/>
              <a:gd name="connsiteX8-679" fmla="*/ 10793091 w 11103164"/>
              <a:gd name="connsiteY8-680" fmla="*/ 1532686 h 2785149"/>
              <a:gd name="connsiteX9-681" fmla="*/ 11017626 w 11103164"/>
              <a:gd name="connsiteY9-682" fmla="*/ 1364314 h 2785149"/>
              <a:gd name="connsiteX10-683" fmla="*/ 11103164 w 11103164"/>
              <a:gd name="connsiteY10-684" fmla="*/ 1132804 h 2785149"/>
              <a:gd name="connsiteX0-685" fmla="*/ 0 w 11103164"/>
              <a:gd name="connsiteY0-686" fmla="*/ 2306598 h 2785041"/>
              <a:gd name="connsiteX1-687" fmla="*/ 485844 w 11103164"/>
              <a:gd name="connsiteY1-688" fmla="*/ 2784837 h 2785041"/>
              <a:gd name="connsiteX2-689" fmla="*/ 3199457 w 11103164"/>
              <a:gd name="connsiteY2-690" fmla="*/ 1058325 h 2785041"/>
              <a:gd name="connsiteX3-691" fmla="*/ 4456757 w 11103164"/>
              <a:gd name="connsiteY3-692" fmla="*/ 1845725 h 2785041"/>
              <a:gd name="connsiteX4-693" fmla="*/ 5903049 w 11103164"/>
              <a:gd name="connsiteY4-694" fmla="*/ 943048 h 2785041"/>
              <a:gd name="connsiteX5-695" fmla="*/ 7441257 w 11103164"/>
              <a:gd name="connsiteY5-696" fmla="*/ 1667925 h 2785041"/>
              <a:gd name="connsiteX6-697" fmla="*/ 9155757 w 11103164"/>
              <a:gd name="connsiteY6-698" fmla="*/ 4225 h 2785041"/>
              <a:gd name="connsiteX7-699" fmla="*/ 10782399 w 11103164"/>
              <a:gd name="connsiteY7-700" fmla="*/ 1195835 h 2785041"/>
              <a:gd name="connsiteX8-701" fmla="*/ 11017626 w 11103164"/>
              <a:gd name="connsiteY8-702" fmla="*/ 1364206 h 2785041"/>
              <a:gd name="connsiteX9-703" fmla="*/ 11103164 w 11103164"/>
              <a:gd name="connsiteY9-704" fmla="*/ 1132696 h 2785041"/>
              <a:gd name="connsiteX0-705" fmla="*/ 0 w 11103164"/>
              <a:gd name="connsiteY0-706" fmla="*/ 2305978 h 2784421"/>
              <a:gd name="connsiteX1-707" fmla="*/ 485844 w 11103164"/>
              <a:gd name="connsiteY1-708" fmla="*/ 2784217 h 2784421"/>
              <a:gd name="connsiteX2-709" fmla="*/ 3199457 w 11103164"/>
              <a:gd name="connsiteY2-710" fmla="*/ 1057705 h 2784421"/>
              <a:gd name="connsiteX3-711" fmla="*/ 4456757 w 11103164"/>
              <a:gd name="connsiteY3-712" fmla="*/ 1845105 h 2784421"/>
              <a:gd name="connsiteX4-713" fmla="*/ 5903049 w 11103164"/>
              <a:gd name="connsiteY4-714" fmla="*/ 942428 h 2784421"/>
              <a:gd name="connsiteX5-715" fmla="*/ 7441257 w 11103164"/>
              <a:gd name="connsiteY5-716" fmla="*/ 1667305 h 2784421"/>
              <a:gd name="connsiteX6-717" fmla="*/ 9155757 w 11103164"/>
              <a:gd name="connsiteY6-718" fmla="*/ 3605 h 2784421"/>
              <a:gd name="connsiteX7-719" fmla="*/ 10589940 w 11103164"/>
              <a:gd name="connsiteY7-720" fmla="*/ 1226784 h 2784421"/>
              <a:gd name="connsiteX8-721" fmla="*/ 11017626 w 11103164"/>
              <a:gd name="connsiteY8-722" fmla="*/ 1363586 h 2784421"/>
              <a:gd name="connsiteX9-723" fmla="*/ 11103164 w 11103164"/>
              <a:gd name="connsiteY9-724" fmla="*/ 1132076 h 2784421"/>
              <a:gd name="connsiteX0-725" fmla="*/ 0 w 11103164"/>
              <a:gd name="connsiteY0-726" fmla="*/ 2309153 h 2787596"/>
              <a:gd name="connsiteX1-727" fmla="*/ 485844 w 11103164"/>
              <a:gd name="connsiteY1-728" fmla="*/ 2787392 h 2787596"/>
              <a:gd name="connsiteX2-729" fmla="*/ 3199457 w 11103164"/>
              <a:gd name="connsiteY2-730" fmla="*/ 1060880 h 2787596"/>
              <a:gd name="connsiteX3-731" fmla="*/ 4456757 w 11103164"/>
              <a:gd name="connsiteY3-732" fmla="*/ 1848280 h 2787596"/>
              <a:gd name="connsiteX4-733" fmla="*/ 5903049 w 11103164"/>
              <a:gd name="connsiteY4-734" fmla="*/ 945603 h 2787596"/>
              <a:gd name="connsiteX5-735" fmla="*/ 7441257 w 11103164"/>
              <a:gd name="connsiteY5-736" fmla="*/ 1670480 h 2787596"/>
              <a:gd name="connsiteX6-737" fmla="*/ 9155757 w 11103164"/>
              <a:gd name="connsiteY6-738" fmla="*/ 6780 h 2787596"/>
              <a:gd name="connsiteX7-739" fmla="*/ 10397481 w 11103164"/>
              <a:gd name="connsiteY7-740" fmla="*/ 1093157 h 2787596"/>
              <a:gd name="connsiteX8-741" fmla="*/ 11017626 w 11103164"/>
              <a:gd name="connsiteY8-742" fmla="*/ 1366761 h 2787596"/>
              <a:gd name="connsiteX9-743" fmla="*/ 11103164 w 11103164"/>
              <a:gd name="connsiteY9-744" fmla="*/ 1135251 h 2787596"/>
              <a:gd name="connsiteX0-745" fmla="*/ 0 w 11103164"/>
              <a:gd name="connsiteY0-746" fmla="*/ 2309153 h 2787596"/>
              <a:gd name="connsiteX1-747" fmla="*/ 485844 w 11103164"/>
              <a:gd name="connsiteY1-748" fmla="*/ 2787392 h 2787596"/>
              <a:gd name="connsiteX2-749" fmla="*/ 3199457 w 11103164"/>
              <a:gd name="connsiteY2-750" fmla="*/ 1060880 h 2787596"/>
              <a:gd name="connsiteX3-751" fmla="*/ 4456757 w 11103164"/>
              <a:gd name="connsiteY3-752" fmla="*/ 1848280 h 2787596"/>
              <a:gd name="connsiteX4-753" fmla="*/ 5903049 w 11103164"/>
              <a:gd name="connsiteY4-754" fmla="*/ 945603 h 2787596"/>
              <a:gd name="connsiteX5-755" fmla="*/ 7441257 w 11103164"/>
              <a:gd name="connsiteY5-756" fmla="*/ 1670480 h 2787596"/>
              <a:gd name="connsiteX6-757" fmla="*/ 9155757 w 11103164"/>
              <a:gd name="connsiteY6-758" fmla="*/ 6780 h 2787596"/>
              <a:gd name="connsiteX7-759" fmla="*/ 10397481 w 11103164"/>
              <a:gd name="connsiteY7-760" fmla="*/ 1093157 h 2787596"/>
              <a:gd name="connsiteX8-761" fmla="*/ 11017626 w 11103164"/>
              <a:gd name="connsiteY8-762" fmla="*/ 1366761 h 2787596"/>
              <a:gd name="connsiteX9-763" fmla="*/ 11103164 w 11103164"/>
              <a:gd name="connsiteY9-764" fmla="*/ 219733 h 2787596"/>
              <a:gd name="connsiteX0-765" fmla="*/ 0 w 11103164"/>
              <a:gd name="connsiteY0-766" fmla="*/ 2309153 h 2787596"/>
              <a:gd name="connsiteX1-767" fmla="*/ 485844 w 11103164"/>
              <a:gd name="connsiteY1-768" fmla="*/ 2787392 h 2787596"/>
              <a:gd name="connsiteX2-769" fmla="*/ 3199457 w 11103164"/>
              <a:gd name="connsiteY2-770" fmla="*/ 1060880 h 2787596"/>
              <a:gd name="connsiteX3-771" fmla="*/ 4456757 w 11103164"/>
              <a:gd name="connsiteY3-772" fmla="*/ 1848280 h 2787596"/>
              <a:gd name="connsiteX4-773" fmla="*/ 5903049 w 11103164"/>
              <a:gd name="connsiteY4-774" fmla="*/ 945603 h 2787596"/>
              <a:gd name="connsiteX5-775" fmla="*/ 7441257 w 11103164"/>
              <a:gd name="connsiteY5-776" fmla="*/ 1670480 h 2787596"/>
              <a:gd name="connsiteX6-777" fmla="*/ 9155757 w 11103164"/>
              <a:gd name="connsiteY6-778" fmla="*/ 6780 h 2787596"/>
              <a:gd name="connsiteX7-779" fmla="*/ 10397481 w 11103164"/>
              <a:gd name="connsiteY7-780" fmla="*/ 1093157 h 2787596"/>
              <a:gd name="connsiteX8-781" fmla="*/ 10771706 w 11103164"/>
              <a:gd name="connsiteY8-782" fmla="*/ 1219437 h 2787596"/>
              <a:gd name="connsiteX9-783" fmla="*/ 11103164 w 11103164"/>
              <a:gd name="connsiteY9-784" fmla="*/ 219733 h 2787596"/>
              <a:gd name="connsiteX0-785" fmla="*/ 0 w 11103164"/>
              <a:gd name="connsiteY0-786" fmla="*/ 2309153 h 2787596"/>
              <a:gd name="connsiteX1-787" fmla="*/ 485844 w 11103164"/>
              <a:gd name="connsiteY1-788" fmla="*/ 2787392 h 2787596"/>
              <a:gd name="connsiteX2-789" fmla="*/ 3199457 w 11103164"/>
              <a:gd name="connsiteY2-790" fmla="*/ 1060880 h 2787596"/>
              <a:gd name="connsiteX3-791" fmla="*/ 4456757 w 11103164"/>
              <a:gd name="connsiteY3-792" fmla="*/ 1848280 h 2787596"/>
              <a:gd name="connsiteX4-793" fmla="*/ 5903049 w 11103164"/>
              <a:gd name="connsiteY4-794" fmla="*/ 945603 h 2787596"/>
              <a:gd name="connsiteX5-795" fmla="*/ 7441257 w 11103164"/>
              <a:gd name="connsiteY5-796" fmla="*/ 1670480 h 2787596"/>
              <a:gd name="connsiteX6-797" fmla="*/ 9155757 w 11103164"/>
              <a:gd name="connsiteY6-798" fmla="*/ 6780 h 2787596"/>
              <a:gd name="connsiteX7-799" fmla="*/ 10397481 w 11103164"/>
              <a:gd name="connsiteY7-800" fmla="*/ 1093157 h 2787596"/>
              <a:gd name="connsiteX8-801" fmla="*/ 10771706 w 11103164"/>
              <a:gd name="connsiteY8-802" fmla="*/ 1219437 h 2787596"/>
              <a:gd name="connsiteX9-803" fmla="*/ 11103164 w 11103164"/>
              <a:gd name="connsiteY9-804" fmla="*/ 219733 h 2787596"/>
              <a:gd name="connsiteX0-805" fmla="*/ 0 w 11103164"/>
              <a:gd name="connsiteY0-806" fmla="*/ 2309153 h 2787596"/>
              <a:gd name="connsiteX1-807" fmla="*/ 485844 w 11103164"/>
              <a:gd name="connsiteY1-808" fmla="*/ 2787392 h 2787596"/>
              <a:gd name="connsiteX2-809" fmla="*/ 3199457 w 11103164"/>
              <a:gd name="connsiteY2-810" fmla="*/ 1060880 h 2787596"/>
              <a:gd name="connsiteX3-811" fmla="*/ 4456757 w 11103164"/>
              <a:gd name="connsiteY3-812" fmla="*/ 1848280 h 2787596"/>
              <a:gd name="connsiteX4-813" fmla="*/ 5903049 w 11103164"/>
              <a:gd name="connsiteY4-814" fmla="*/ 945603 h 2787596"/>
              <a:gd name="connsiteX5-815" fmla="*/ 7441257 w 11103164"/>
              <a:gd name="connsiteY5-816" fmla="*/ 1670480 h 2787596"/>
              <a:gd name="connsiteX6-817" fmla="*/ 9155757 w 11103164"/>
              <a:gd name="connsiteY6-818" fmla="*/ 6780 h 2787596"/>
              <a:gd name="connsiteX7-819" fmla="*/ 10397481 w 11103164"/>
              <a:gd name="connsiteY7-820" fmla="*/ 1093157 h 2787596"/>
              <a:gd name="connsiteX8-821" fmla="*/ 10547171 w 11103164"/>
              <a:gd name="connsiteY8-822" fmla="*/ 1135251 h 2787596"/>
              <a:gd name="connsiteX9-823" fmla="*/ 11103164 w 11103164"/>
              <a:gd name="connsiteY9-824" fmla="*/ 219733 h 2787596"/>
              <a:gd name="connsiteX0-825" fmla="*/ 0 w 11103164"/>
              <a:gd name="connsiteY0-826" fmla="*/ 2309153 h 2787596"/>
              <a:gd name="connsiteX1-827" fmla="*/ 485844 w 11103164"/>
              <a:gd name="connsiteY1-828" fmla="*/ 2787392 h 2787596"/>
              <a:gd name="connsiteX2-829" fmla="*/ 3199457 w 11103164"/>
              <a:gd name="connsiteY2-830" fmla="*/ 1060880 h 2787596"/>
              <a:gd name="connsiteX3-831" fmla="*/ 4456757 w 11103164"/>
              <a:gd name="connsiteY3-832" fmla="*/ 1848280 h 2787596"/>
              <a:gd name="connsiteX4-833" fmla="*/ 5903049 w 11103164"/>
              <a:gd name="connsiteY4-834" fmla="*/ 945603 h 2787596"/>
              <a:gd name="connsiteX5-835" fmla="*/ 7441257 w 11103164"/>
              <a:gd name="connsiteY5-836" fmla="*/ 1670480 h 2787596"/>
              <a:gd name="connsiteX6-837" fmla="*/ 9155757 w 11103164"/>
              <a:gd name="connsiteY6-838" fmla="*/ 6780 h 2787596"/>
              <a:gd name="connsiteX7-839" fmla="*/ 10397481 w 11103164"/>
              <a:gd name="connsiteY7-840" fmla="*/ 1093157 h 2787596"/>
              <a:gd name="connsiteX8-841" fmla="*/ 10547171 w 11103164"/>
              <a:gd name="connsiteY8-842" fmla="*/ 1135251 h 2787596"/>
              <a:gd name="connsiteX9-843" fmla="*/ 11103164 w 11103164"/>
              <a:gd name="connsiteY9-844" fmla="*/ 219733 h 2787596"/>
              <a:gd name="connsiteX0-845" fmla="*/ 0 w 11103164"/>
              <a:gd name="connsiteY0-846" fmla="*/ 2309153 h 2787596"/>
              <a:gd name="connsiteX1-847" fmla="*/ 485844 w 11103164"/>
              <a:gd name="connsiteY1-848" fmla="*/ 2787392 h 2787596"/>
              <a:gd name="connsiteX2-849" fmla="*/ 3199457 w 11103164"/>
              <a:gd name="connsiteY2-850" fmla="*/ 1060880 h 2787596"/>
              <a:gd name="connsiteX3-851" fmla="*/ 4456757 w 11103164"/>
              <a:gd name="connsiteY3-852" fmla="*/ 1848280 h 2787596"/>
              <a:gd name="connsiteX4-853" fmla="*/ 5903049 w 11103164"/>
              <a:gd name="connsiteY4-854" fmla="*/ 945603 h 2787596"/>
              <a:gd name="connsiteX5-855" fmla="*/ 7441257 w 11103164"/>
              <a:gd name="connsiteY5-856" fmla="*/ 1670480 h 2787596"/>
              <a:gd name="connsiteX6-857" fmla="*/ 9155757 w 11103164"/>
              <a:gd name="connsiteY6-858" fmla="*/ 6780 h 2787596"/>
              <a:gd name="connsiteX7-859" fmla="*/ 10397481 w 11103164"/>
              <a:gd name="connsiteY7-860" fmla="*/ 1093157 h 2787596"/>
              <a:gd name="connsiteX8-861" fmla="*/ 10547171 w 11103164"/>
              <a:gd name="connsiteY8-862" fmla="*/ 1135251 h 2787596"/>
              <a:gd name="connsiteX9-863" fmla="*/ 11103164 w 11103164"/>
              <a:gd name="connsiteY9-864" fmla="*/ 219733 h 2787596"/>
              <a:gd name="connsiteX0-865" fmla="*/ 0 w 11103164"/>
              <a:gd name="connsiteY0-866" fmla="*/ 2309153 h 2787596"/>
              <a:gd name="connsiteX1-867" fmla="*/ 485844 w 11103164"/>
              <a:gd name="connsiteY1-868" fmla="*/ 2787392 h 2787596"/>
              <a:gd name="connsiteX2-869" fmla="*/ 3199457 w 11103164"/>
              <a:gd name="connsiteY2-870" fmla="*/ 1060880 h 2787596"/>
              <a:gd name="connsiteX3-871" fmla="*/ 4456757 w 11103164"/>
              <a:gd name="connsiteY3-872" fmla="*/ 1848280 h 2787596"/>
              <a:gd name="connsiteX4-873" fmla="*/ 5903049 w 11103164"/>
              <a:gd name="connsiteY4-874" fmla="*/ 945603 h 2787596"/>
              <a:gd name="connsiteX5-875" fmla="*/ 7441257 w 11103164"/>
              <a:gd name="connsiteY5-876" fmla="*/ 1670480 h 2787596"/>
              <a:gd name="connsiteX6-877" fmla="*/ 9155757 w 11103164"/>
              <a:gd name="connsiteY6-878" fmla="*/ 6780 h 2787596"/>
              <a:gd name="connsiteX7-879" fmla="*/ 10397481 w 11103164"/>
              <a:gd name="connsiteY7-880" fmla="*/ 1093157 h 2787596"/>
              <a:gd name="connsiteX8-881" fmla="*/ 10547171 w 11103164"/>
              <a:gd name="connsiteY8-882" fmla="*/ 1135251 h 2787596"/>
              <a:gd name="connsiteX9-883" fmla="*/ 11103164 w 11103164"/>
              <a:gd name="connsiteY9-884" fmla="*/ 219733 h 2787596"/>
              <a:gd name="connsiteX0-885" fmla="*/ 0 w 11103164"/>
              <a:gd name="connsiteY0-886" fmla="*/ 2309153 h 2787596"/>
              <a:gd name="connsiteX1-887" fmla="*/ 485844 w 11103164"/>
              <a:gd name="connsiteY1-888" fmla="*/ 2787392 h 2787596"/>
              <a:gd name="connsiteX2-889" fmla="*/ 3199457 w 11103164"/>
              <a:gd name="connsiteY2-890" fmla="*/ 1060880 h 2787596"/>
              <a:gd name="connsiteX3-891" fmla="*/ 4456757 w 11103164"/>
              <a:gd name="connsiteY3-892" fmla="*/ 1848280 h 2787596"/>
              <a:gd name="connsiteX4-893" fmla="*/ 5903049 w 11103164"/>
              <a:gd name="connsiteY4-894" fmla="*/ 945603 h 2787596"/>
              <a:gd name="connsiteX5-895" fmla="*/ 7441257 w 11103164"/>
              <a:gd name="connsiteY5-896" fmla="*/ 1670480 h 2787596"/>
              <a:gd name="connsiteX6-897" fmla="*/ 9155757 w 11103164"/>
              <a:gd name="connsiteY6-898" fmla="*/ 6780 h 2787596"/>
              <a:gd name="connsiteX7-899" fmla="*/ 10397481 w 11103164"/>
              <a:gd name="connsiteY7-900" fmla="*/ 1093157 h 2787596"/>
              <a:gd name="connsiteX8-901" fmla="*/ 10493711 w 11103164"/>
              <a:gd name="connsiteY8-902" fmla="*/ 945834 h 2787596"/>
              <a:gd name="connsiteX9-903" fmla="*/ 11103164 w 11103164"/>
              <a:gd name="connsiteY9-904" fmla="*/ 219733 h 2787596"/>
              <a:gd name="connsiteX0-905" fmla="*/ 0 w 11103164"/>
              <a:gd name="connsiteY0-906" fmla="*/ 2309454 h 2787897"/>
              <a:gd name="connsiteX1-907" fmla="*/ 485844 w 11103164"/>
              <a:gd name="connsiteY1-908" fmla="*/ 2787693 h 2787897"/>
              <a:gd name="connsiteX2-909" fmla="*/ 3199457 w 11103164"/>
              <a:gd name="connsiteY2-910" fmla="*/ 1061181 h 2787897"/>
              <a:gd name="connsiteX3-911" fmla="*/ 4456757 w 11103164"/>
              <a:gd name="connsiteY3-912" fmla="*/ 1848581 h 2787897"/>
              <a:gd name="connsiteX4-913" fmla="*/ 5903049 w 11103164"/>
              <a:gd name="connsiteY4-914" fmla="*/ 945904 h 2787897"/>
              <a:gd name="connsiteX5-915" fmla="*/ 7441257 w 11103164"/>
              <a:gd name="connsiteY5-916" fmla="*/ 1670781 h 2787897"/>
              <a:gd name="connsiteX6-917" fmla="*/ 9155757 w 11103164"/>
              <a:gd name="connsiteY6-918" fmla="*/ 7081 h 2787897"/>
              <a:gd name="connsiteX7-919" fmla="*/ 10622017 w 11103164"/>
              <a:gd name="connsiteY7-920" fmla="*/ 1082935 h 2787897"/>
              <a:gd name="connsiteX8-921" fmla="*/ 10493711 w 11103164"/>
              <a:gd name="connsiteY8-922" fmla="*/ 946135 h 2787897"/>
              <a:gd name="connsiteX9-923" fmla="*/ 11103164 w 11103164"/>
              <a:gd name="connsiteY9-924" fmla="*/ 220034 h 2787897"/>
              <a:gd name="connsiteX0-925" fmla="*/ 0 w 11103164"/>
              <a:gd name="connsiteY0-926" fmla="*/ 2309454 h 2787897"/>
              <a:gd name="connsiteX1-927" fmla="*/ 485844 w 11103164"/>
              <a:gd name="connsiteY1-928" fmla="*/ 2787693 h 2787897"/>
              <a:gd name="connsiteX2-929" fmla="*/ 3199457 w 11103164"/>
              <a:gd name="connsiteY2-930" fmla="*/ 1061181 h 2787897"/>
              <a:gd name="connsiteX3-931" fmla="*/ 4456757 w 11103164"/>
              <a:gd name="connsiteY3-932" fmla="*/ 1848581 h 2787897"/>
              <a:gd name="connsiteX4-933" fmla="*/ 5903049 w 11103164"/>
              <a:gd name="connsiteY4-934" fmla="*/ 945904 h 2787897"/>
              <a:gd name="connsiteX5-935" fmla="*/ 7441257 w 11103164"/>
              <a:gd name="connsiteY5-936" fmla="*/ 1670781 h 2787897"/>
              <a:gd name="connsiteX6-937" fmla="*/ 9155757 w 11103164"/>
              <a:gd name="connsiteY6-938" fmla="*/ 7081 h 2787897"/>
              <a:gd name="connsiteX7-939" fmla="*/ 10622017 w 11103164"/>
              <a:gd name="connsiteY7-940" fmla="*/ 1082935 h 2787897"/>
              <a:gd name="connsiteX8-941" fmla="*/ 10279867 w 11103164"/>
              <a:gd name="connsiteY8-942" fmla="*/ 861949 h 2787897"/>
              <a:gd name="connsiteX9-943" fmla="*/ 11103164 w 11103164"/>
              <a:gd name="connsiteY9-944" fmla="*/ 220034 h 2787897"/>
              <a:gd name="connsiteX0-945" fmla="*/ 0 w 11103164"/>
              <a:gd name="connsiteY0-946" fmla="*/ 2317680 h 2796123"/>
              <a:gd name="connsiteX1-947" fmla="*/ 485844 w 11103164"/>
              <a:gd name="connsiteY1-948" fmla="*/ 2795919 h 2796123"/>
              <a:gd name="connsiteX2-949" fmla="*/ 3199457 w 11103164"/>
              <a:gd name="connsiteY2-950" fmla="*/ 1069407 h 2796123"/>
              <a:gd name="connsiteX3-951" fmla="*/ 4456757 w 11103164"/>
              <a:gd name="connsiteY3-952" fmla="*/ 1856807 h 2796123"/>
              <a:gd name="connsiteX4-953" fmla="*/ 5903049 w 11103164"/>
              <a:gd name="connsiteY4-954" fmla="*/ 954130 h 2796123"/>
              <a:gd name="connsiteX5-955" fmla="*/ 7441257 w 11103164"/>
              <a:gd name="connsiteY5-956" fmla="*/ 1679007 h 2796123"/>
              <a:gd name="connsiteX6-957" fmla="*/ 9155757 w 11103164"/>
              <a:gd name="connsiteY6-958" fmla="*/ 15307 h 2796123"/>
              <a:gd name="connsiteX7-959" fmla="*/ 10547171 w 11103164"/>
              <a:gd name="connsiteY7-960" fmla="*/ 880697 h 2796123"/>
              <a:gd name="connsiteX8-961" fmla="*/ 10279867 w 11103164"/>
              <a:gd name="connsiteY8-962" fmla="*/ 870175 h 2796123"/>
              <a:gd name="connsiteX9-963" fmla="*/ 11103164 w 11103164"/>
              <a:gd name="connsiteY9-964" fmla="*/ 228260 h 2796123"/>
              <a:gd name="connsiteX0-965" fmla="*/ 0 w 11103164"/>
              <a:gd name="connsiteY0-966" fmla="*/ 2316649 h 2795092"/>
              <a:gd name="connsiteX1-967" fmla="*/ 485844 w 11103164"/>
              <a:gd name="connsiteY1-968" fmla="*/ 2794888 h 2795092"/>
              <a:gd name="connsiteX2-969" fmla="*/ 3199457 w 11103164"/>
              <a:gd name="connsiteY2-970" fmla="*/ 1068376 h 2795092"/>
              <a:gd name="connsiteX3-971" fmla="*/ 4456757 w 11103164"/>
              <a:gd name="connsiteY3-972" fmla="*/ 1855776 h 2795092"/>
              <a:gd name="connsiteX4-973" fmla="*/ 5903049 w 11103164"/>
              <a:gd name="connsiteY4-974" fmla="*/ 953099 h 2795092"/>
              <a:gd name="connsiteX5-975" fmla="*/ 7441257 w 11103164"/>
              <a:gd name="connsiteY5-976" fmla="*/ 1677976 h 2795092"/>
              <a:gd name="connsiteX6-977" fmla="*/ 9155757 w 11103164"/>
              <a:gd name="connsiteY6-978" fmla="*/ 14276 h 2795092"/>
              <a:gd name="connsiteX7-979" fmla="*/ 10547171 w 11103164"/>
              <a:gd name="connsiteY7-980" fmla="*/ 879666 h 2795092"/>
              <a:gd name="connsiteX8-981" fmla="*/ 10397481 w 11103164"/>
              <a:gd name="connsiteY8-982" fmla="*/ 1195363 h 2795092"/>
              <a:gd name="connsiteX9-983" fmla="*/ 10279867 w 11103164"/>
              <a:gd name="connsiteY9-984" fmla="*/ 869144 h 2795092"/>
              <a:gd name="connsiteX10-985" fmla="*/ 11103164 w 11103164"/>
              <a:gd name="connsiteY10-986" fmla="*/ 227229 h 2795092"/>
              <a:gd name="connsiteX0-987" fmla="*/ 0 w 11103164"/>
              <a:gd name="connsiteY0-988" fmla="*/ 2316649 h 2795092"/>
              <a:gd name="connsiteX1-989" fmla="*/ 485844 w 11103164"/>
              <a:gd name="connsiteY1-990" fmla="*/ 2794888 h 2795092"/>
              <a:gd name="connsiteX2-991" fmla="*/ 3199457 w 11103164"/>
              <a:gd name="connsiteY2-992" fmla="*/ 1068376 h 2795092"/>
              <a:gd name="connsiteX3-993" fmla="*/ 4456757 w 11103164"/>
              <a:gd name="connsiteY3-994" fmla="*/ 1855776 h 2795092"/>
              <a:gd name="connsiteX4-995" fmla="*/ 5903049 w 11103164"/>
              <a:gd name="connsiteY4-996" fmla="*/ 953099 h 2795092"/>
              <a:gd name="connsiteX5-997" fmla="*/ 7441257 w 11103164"/>
              <a:gd name="connsiteY5-998" fmla="*/ 1677976 h 2795092"/>
              <a:gd name="connsiteX6-999" fmla="*/ 9155757 w 11103164"/>
              <a:gd name="connsiteY6-1000" fmla="*/ 14276 h 2795092"/>
              <a:gd name="connsiteX7-1001" fmla="*/ 10547171 w 11103164"/>
              <a:gd name="connsiteY7-1002" fmla="*/ 879666 h 2795092"/>
              <a:gd name="connsiteX8-1003" fmla="*/ 10397481 w 11103164"/>
              <a:gd name="connsiteY8-1004" fmla="*/ 1090132 h 2795092"/>
              <a:gd name="connsiteX9-1005" fmla="*/ 10279867 w 11103164"/>
              <a:gd name="connsiteY9-1006" fmla="*/ 869144 h 2795092"/>
              <a:gd name="connsiteX10-1007" fmla="*/ 11103164 w 11103164"/>
              <a:gd name="connsiteY10-1008" fmla="*/ 227229 h 279509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29" y="connsiteY7-30"/>
              </a:cxn>
              <a:cxn ang="0">
                <a:pos x="connsiteX8-237" y="connsiteY8-238"/>
              </a:cxn>
              <a:cxn ang="0">
                <a:pos x="connsiteX9-509" y="connsiteY9-510"/>
              </a:cxn>
              <a:cxn ang="0">
                <a:pos x="connsiteX10-551" y="connsiteY10-552"/>
              </a:cxn>
            </a:cxnLst>
            <a:rect l="l" t="t" r="r" b="b"/>
            <a:pathLst>
              <a:path w="11103164" h="2795092">
                <a:moveTo>
                  <a:pt x="0" y="2316649"/>
                </a:moveTo>
                <a:cubicBezTo>
                  <a:pt x="2565" y="2319186"/>
                  <a:pt x="96945" y="2806500"/>
                  <a:pt x="485844" y="2794888"/>
                </a:cubicBezTo>
                <a:cubicBezTo>
                  <a:pt x="1120663" y="2688567"/>
                  <a:pt x="2537638" y="1224895"/>
                  <a:pt x="3199457" y="1068376"/>
                </a:cubicBezTo>
                <a:cubicBezTo>
                  <a:pt x="3861276" y="911857"/>
                  <a:pt x="4006158" y="1874989"/>
                  <a:pt x="4456757" y="1855776"/>
                </a:cubicBezTo>
                <a:cubicBezTo>
                  <a:pt x="4907356" y="1836563"/>
                  <a:pt x="5405632" y="982732"/>
                  <a:pt x="5903049" y="953099"/>
                </a:cubicBezTo>
                <a:cubicBezTo>
                  <a:pt x="6400466" y="923466"/>
                  <a:pt x="6899139" y="1834446"/>
                  <a:pt x="7441257" y="1677976"/>
                </a:cubicBezTo>
                <a:cubicBezTo>
                  <a:pt x="7983375" y="1521506"/>
                  <a:pt x="8638105" y="147328"/>
                  <a:pt x="9155757" y="14276"/>
                </a:cubicBezTo>
                <a:cubicBezTo>
                  <a:pt x="9673409" y="-118776"/>
                  <a:pt x="10356255" y="717895"/>
                  <a:pt x="10547171" y="879666"/>
                </a:cubicBezTo>
                <a:cubicBezTo>
                  <a:pt x="10738087" y="1041437"/>
                  <a:pt x="10442032" y="1091886"/>
                  <a:pt x="10397481" y="1090132"/>
                </a:cubicBezTo>
                <a:cubicBezTo>
                  <a:pt x="10352930" y="1088378"/>
                  <a:pt x="10146215" y="995422"/>
                  <a:pt x="10279867" y="869144"/>
                </a:cubicBezTo>
                <a:cubicBezTo>
                  <a:pt x="10692259" y="706638"/>
                  <a:pt x="11035447" y="265814"/>
                  <a:pt x="11103164" y="227229"/>
                </a:cubicBezTo>
              </a:path>
            </a:pathLst>
          </a:custGeom>
          <a:noFill/>
          <a:ln w="9525">
            <a:solidFill>
              <a:srgbClr val="000000">
                <a:alpha val="36000"/>
              </a:srgbClr>
            </a:solidFill>
            <a:prstDash val="dash"/>
            <a:round/>
          </a:ln>
        </p:spPr>
        <p:txBody>
          <a:bodyPr rtlCol="0" anchor="ctr"/>
          <a:lstStyle/>
          <a:p>
            <a:pPr algn="ctr"/>
            <a:endParaRPr lang="zh-CN" altLang="en-US" sz="1800" dirty="0"/>
          </a:p>
        </p:txBody>
      </p:sp>
      <p:grpSp>
        <p:nvGrpSpPr>
          <p:cNvPr id="8" name="îSḷíḋe"/>
          <p:cNvGrpSpPr/>
          <p:nvPr/>
        </p:nvGrpSpPr>
        <p:grpSpPr>
          <a:xfrm rot="321095">
            <a:off x="328965" y="4090225"/>
            <a:ext cx="1991056" cy="1473937"/>
            <a:chOff x="1927225" y="2133599"/>
            <a:chExt cx="4327526" cy="3203576"/>
          </a:xfrm>
        </p:grpSpPr>
        <p:sp>
          <p:nvSpPr>
            <p:cNvPr id="62" name="íṣļiďe"/>
            <p:cNvSpPr/>
            <p:nvPr/>
          </p:nvSpPr>
          <p:spPr bwMode="auto">
            <a:xfrm>
              <a:off x="2374900" y="3509962"/>
              <a:ext cx="3079750" cy="1827213"/>
            </a:xfrm>
            <a:custGeom>
              <a:avLst/>
              <a:gdLst>
                <a:gd name="T0" fmla="*/ 1940 w 1940"/>
                <a:gd name="T1" fmla="*/ 0 h 1151"/>
                <a:gd name="T2" fmla="*/ 0 w 1940"/>
                <a:gd name="T3" fmla="*/ 432 h 1151"/>
                <a:gd name="T4" fmla="*/ 480 w 1940"/>
                <a:gd name="T5" fmla="*/ 708 h 1151"/>
                <a:gd name="T6" fmla="*/ 597 w 1940"/>
                <a:gd name="T7" fmla="*/ 1151 h 1151"/>
                <a:gd name="T8" fmla="*/ 859 w 1940"/>
                <a:gd name="T9" fmla="*/ 927 h 1151"/>
                <a:gd name="T10" fmla="*/ 1193 w 1940"/>
                <a:gd name="T11" fmla="*/ 1121 h 1151"/>
                <a:gd name="T12" fmla="*/ 1940 w 1940"/>
                <a:gd name="T13" fmla="*/ 0 h 1151"/>
                <a:gd name="T14" fmla="*/ 1940 w 1940"/>
                <a:gd name="T15" fmla="*/ 0 h 1151"/>
                <a:gd name="T16" fmla="*/ 1940 w 1940"/>
                <a:gd name="T17" fmla="*/ 0 h 1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0" h="1151">
                  <a:moveTo>
                    <a:pt x="1940" y="0"/>
                  </a:moveTo>
                  <a:lnTo>
                    <a:pt x="0" y="432"/>
                  </a:lnTo>
                  <a:lnTo>
                    <a:pt x="480" y="708"/>
                  </a:lnTo>
                  <a:lnTo>
                    <a:pt x="597" y="1151"/>
                  </a:lnTo>
                  <a:lnTo>
                    <a:pt x="859" y="927"/>
                  </a:lnTo>
                  <a:lnTo>
                    <a:pt x="1193" y="1121"/>
                  </a:lnTo>
                  <a:lnTo>
                    <a:pt x="1940" y="0"/>
                  </a:lnTo>
                  <a:close/>
                  <a:moveTo>
                    <a:pt x="1940" y="0"/>
                  </a:moveTo>
                  <a:lnTo>
                    <a:pt x="194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63" name="íṣlíḓè"/>
            <p:cNvSpPr/>
            <p:nvPr/>
          </p:nvSpPr>
          <p:spPr bwMode="auto">
            <a:xfrm>
              <a:off x="2374900" y="3509962"/>
              <a:ext cx="3079750" cy="1827213"/>
            </a:xfrm>
            <a:custGeom>
              <a:avLst/>
              <a:gdLst>
                <a:gd name="T0" fmla="*/ 1940 w 1940"/>
                <a:gd name="T1" fmla="*/ 0 h 1151"/>
                <a:gd name="T2" fmla="*/ 0 w 1940"/>
                <a:gd name="T3" fmla="*/ 432 h 1151"/>
                <a:gd name="T4" fmla="*/ 480 w 1940"/>
                <a:gd name="T5" fmla="*/ 708 h 1151"/>
                <a:gd name="T6" fmla="*/ 597 w 1940"/>
                <a:gd name="T7" fmla="*/ 1151 h 1151"/>
                <a:gd name="T8" fmla="*/ 859 w 1940"/>
                <a:gd name="T9" fmla="*/ 927 h 1151"/>
                <a:gd name="T10" fmla="*/ 1193 w 1940"/>
                <a:gd name="T11" fmla="*/ 1121 h 1151"/>
                <a:gd name="T12" fmla="*/ 1940 w 1940"/>
                <a:gd name="T13" fmla="*/ 0 h 1151"/>
                <a:gd name="T14" fmla="*/ 1940 w 1940"/>
                <a:gd name="T15" fmla="*/ 0 h 1151"/>
                <a:gd name="T16" fmla="*/ 1940 w 1940"/>
                <a:gd name="T17" fmla="*/ 0 h 1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0" h="1151">
                  <a:moveTo>
                    <a:pt x="1940" y="0"/>
                  </a:moveTo>
                  <a:lnTo>
                    <a:pt x="0" y="432"/>
                  </a:lnTo>
                  <a:lnTo>
                    <a:pt x="480" y="708"/>
                  </a:lnTo>
                  <a:lnTo>
                    <a:pt x="597" y="1151"/>
                  </a:lnTo>
                  <a:lnTo>
                    <a:pt x="859" y="927"/>
                  </a:lnTo>
                  <a:lnTo>
                    <a:pt x="1193" y="1121"/>
                  </a:lnTo>
                  <a:lnTo>
                    <a:pt x="1940" y="0"/>
                  </a:lnTo>
                  <a:moveTo>
                    <a:pt x="1940" y="0"/>
                  </a:moveTo>
                  <a:lnTo>
                    <a:pt x="194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64" name="îṧ1ídè"/>
            <p:cNvSpPr/>
            <p:nvPr/>
          </p:nvSpPr>
          <p:spPr bwMode="auto">
            <a:xfrm>
              <a:off x="3257550" y="2133600"/>
              <a:ext cx="2997200" cy="2568575"/>
            </a:xfrm>
            <a:custGeom>
              <a:avLst/>
              <a:gdLst>
                <a:gd name="T0" fmla="*/ 0 w 1888"/>
                <a:gd name="T1" fmla="*/ 1618 h 1618"/>
                <a:gd name="T2" fmla="*/ 1888 w 1888"/>
                <a:gd name="T3" fmla="*/ 0 h 1618"/>
                <a:gd name="T4" fmla="*/ 165 w 1888"/>
                <a:gd name="T5" fmla="*/ 1184 h 1618"/>
                <a:gd name="T6" fmla="*/ 0 w 1888"/>
                <a:gd name="T7" fmla="*/ 1618 h 1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8" h="1618">
                  <a:moveTo>
                    <a:pt x="0" y="1618"/>
                  </a:moveTo>
                  <a:lnTo>
                    <a:pt x="1888" y="0"/>
                  </a:lnTo>
                  <a:lnTo>
                    <a:pt x="165" y="1184"/>
                  </a:lnTo>
                  <a:lnTo>
                    <a:pt x="0" y="161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65" name="iṡ1iḓê"/>
            <p:cNvSpPr/>
            <p:nvPr/>
          </p:nvSpPr>
          <p:spPr bwMode="auto">
            <a:xfrm>
              <a:off x="1927225" y="2133600"/>
              <a:ext cx="4327525" cy="1577975"/>
            </a:xfrm>
            <a:custGeom>
              <a:avLst/>
              <a:gdLst>
                <a:gd name="T0" fmla="*/ 2726 w 2726"/>
                <a:gd name="T1" fmla="*/ 0 h 994"/>
                <a:gd name="T2" fmla="*/ 673 w 2726"/>
                <a:gd name="T3" fmla="*/ 994 h 994"/>
                <a:gd name="T4" fmla="*/ 0 w 2726"/>
                <a:gd name="T5" fmla="*/ 605 h 994"/>
                <a:gd name="T6" fmla="*/ 2726 w 2726"/>
                <a:gd name="T7" fmla="*/ 0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6" h="994">
                  <a:moveTo>
                    <a:pt x="2726" y="0"/>
                  </a:moveTo>
                  <a:lnTo>
                    <a:pt x="673" y="994"/>
                  </a:lnTo>
                  <a:lnTo>
                    <a:pt x="0" y="605"/>
                  </a:lnTo>
                  <a:lnTo>
                    <a:pt x="2726" y="0"/>
                  </a:lnTo>
                  <a:close/>
                </a:path>
              </a:pathLst>
            </a:custGeom>
            <a:solidFill>
              <a:srgbClr val="A2C4A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00" b="1">
                <a:solidFill>
                  <a:schemeClr val="bg1"/>
                </a:solidFill>
              </a:endParaRPr>
            </a:p>
          </p:txBody>
        </p:sp>
        <p:sp>
          <p:nvSpPr>
            <p:cNvPr id="66" name="iş1îḋé"/>
            <p:cNvSpPr/>
            <p:nvPr/>
          </p:nvSpPr>
          <p:spPr bwMode="auto">
            <a:xfrm>
              <a:off x="3519488" y="2133600"/>
              <a:ext cx="2735263" cy="2497138"/>
            </a:xfrm>
            <a:custGeom>
              <a:avLst/>
              <a:gdLst>
                <a:gd name="T0" fmla="*/ 1723 w 1723"/>
                <a:gd name="T1" fmla="*/ 0 h 1573"/>
                <a:gd name="T2" fmla="*/ 0 w 1723"/>
                <a:gd name="T3" fmla="*/ 1184 h 1573"/>
                <a:gd name="T4" fmla="*/ 673 w 1723"/>
                <a:gd name="T5" fmla="*/ 1573 h 1573"/>
                <a:gd name="T6" fmla="*/ 1723 w 1723"/>
                <a:gd name="T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23" h="1573">
                  <a:moveTo>
                    <a:pt x="1723" y="0"/>
                  </a:moveTo>
                  <a:lnTo>
                    <a:pt x="0" y="1184"/>
                  </a:lnTo>
                  <a:lnTo>
                    <a:pt x="673" y="1573"/>
                  </a:lnTo>
                  <a:lnTo>
                    <a:pt x="1723" y="0"/>
                  </a:lnTo>
                  <a:close/>
                </a:path>
              </a:pathLst>
            </a:custGeom>
            <a:solidFill>
              <a:srgbClr val="A2C4A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00" b="1">
                <a:solidFill>
                  <a:schemeClr val="bg1"/>
                </a:solidFill>
              </a:endParaRPr>
            </a:p>
          </p:txBody>
        </p:sp>
        <p:sp>
          <p:nvSpPr>
            <p:cNvPr id="67" name="íŝlîḓé"/>
            <p:cNvSpPr/>
            <p:nvPr/>
          </p:nvSpPr>
          <p:spPr bwMode="auto">
            <a:xfrm>
              <a:off x="2995613" y="2133599"/>
              <a:ext cx="3259137" cy="2568574"/>
            </a:xfrm>
            <a:custGeom>
              <a:avLst/>
              <a:gdLst>
                <a:gd name="T0" fmla="*/ 330 w 2053"/>
                <a:gd name="T1" fmla="*/ 1184 h 1618"/>
                <a:gd name="T2" fmla="*/ 2053 w 2053"/>
                <a:gd name="T3" fmla="*/ 0 h 1618"/>
                <a:gd name="T4" fmla="*/ 0 w 2053"/>
                <a:gd name="T5" fmla="*/ 994 h 1618"/>
                <a:gd name="T6" fmla="*/ 165 w 2053"/>
                <a:gd name="T7" fmla="*/ 1618 h 1618"/>
                <a:gd name="T8" fmla="*/ 330 w 2053"/>
                <a:gd name="T9" fmla="*/ 1184 h 1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3" h="1618">
                  <a:moveTo>
                    <a:pt x="330" y="1184"/>
                  </a:moveTo>
                  <a:lnTo>
                    <a:pt x="2053" y="0"/>
                  </a:lnTo>
                  <a:lnTo>
                    <a:pt x="0" y="994"/>
                  </a:lnTo>
                  <a:lnTo>
                    <a:pt x="165" y="1618"/>
                  </a:lnTo>
                  <a:lnTo>
                    <a:pt x="330" y="1184"/>
                  </a:lnTo>
                  <a:close/>
                </a:path>
              </a:pathLst>
            </a:custGeom>
            <a:solidFill>
              <a:srgbClr val="A2C4A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00" b="1">
                <a:solidFill>
                  <a:schemeClr val="bg1"/>
                </a:solidFill>
              </a:endParaRPr>
            </a:p>
          </p:txBody>
        </p:sp>
        <p:sp>
          <p:nvSpPr>
            <p:cNvPr id="68" name="ïṥľiďè"/>
            <p:cNvSpPr/>
            <p:nvPr/>
          </p:nvSpPr>
          <p:spPr bwMode="auto">
            <a:xfrm>
              <a:off x="2946400" y="2133600"/>
              <a:ext cx="3308350" cy="1577975"/>
            </a:xfrm>
            <a:custGeom>
              <a:avLst/>
              <a:gdLst>
                <a:gd name="T0" fmla="*/ 0 w 2084"/>
                <a:gd name="T1" fmla="*/ 977 h 994"/>
                <a:gd name="T2" fmla="*/ 2084 w 2084"/>
                <a:gd name="T3" fmla="*/ 0 h 994"/>
                <a:gd name="T4" fmla="*/ 31 w 2084"/>
                <a:gd name="T5" fmla="*/ 994 h 994"/>
                <a:gd name="T6" fmla="*/ 0 w 2084"/>
                <a:gd name="T7" fmla="*/ 977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4" h="994">
                  <a:moveTo>
                    <a:pt x="0" y="977"/>
                  </a:moveTo>
                  <a:lnTo>
                    <a:pt x="2084" y="0"/>
                  </a:lnTo>
                  <a:lnTo>
                    <a:pt x="31" y="994"/>
                  </a:lnTo>
                  <a:lnTo>
                    <a:pt x="0" y="9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69" name="íŝḷiďè"/>
            <p:cNvSpPr/>
            <p:nvPr/>
          </p:nvSpPr>
          <p:spPr bwMode="auto">
            <a:xfrm>
              <a:off x="3519488" y="2133600"/>
              <a:ext cx="2735263" cy="1903413"/>
            </a:xfrm>
            <a:custGeom>
              <a:avLst/>
              <a:gdLst>
                <a:gd name="T0" fmla="*/ 0 w 1723"/>
                <a:gd name="T1" fmla="*/ 1184 h 1199"/>
                <a:gd name="T2" fmla="*/ 1723 w 1723"/>
                <a:gd name="T3" fmla="*/ 0 h 1199"/>
                <a:gd name="T4" fmla="*/ 26 w 1723"/>
                <a:gd name="T5" fmla="*/ 1199 h 1199"/>
                <a:gd name="T6" fmla="*/ 0 w 1723"/>
                <a:gd name="T7" fmla="*/ 118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23" h="1199">
                  <a:moveTo>
                    <a:pt x="0" y="1184"/>
                  </a:moveTo>
                  <a:lnTo>
                    <a:pt x="1723" y="0"/>
                  </a:lnTo>
                  <a:lnTo>
                    <a:pt x="26" y="1199"/>
                  </a:lnTo>
                  <a:lnTo>
                    <a:pt x="0" y="11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/>
            </a:p>
          </p:txBody>
        </p:sp>
      </p:grpSp>
      <p:sp>
        <p:nvSpPr>
          <p:cNvPr id="23" name="işlíḍe"/>
          <p:cNvSpPr/>
          <p:nvPr/>
        </p:nvSpPr>
        <p:spPr bwMode="auto">
          <a:xfrm rot="278264">
            <a:off x="11376381" y="2909892"/>
            <a:ext cx="407704" cy="194461"/>
          </a:xfrm>
          <a:custGeom>
            <a:avLst/>
            <a:gdLst>
              <a:gd name="T0" fmla="*/ 0 w 2084"/>
              <a:gd name="T1" fmla="*/ 977 h 994"/>
              <a:gd name="T2" fmla="*/ 2084 w 2084"/>
              <a:gd name="T3" fmla="*/ 0 h 994"/>
              <a:gd name="T4" fmla="*/ 31 w 2084"/>
              <a:gd name="T5" fmla="*/ 994 h 994"/>
              <a:gd name="T6" fmla="*/ 0 w 2084"/>
              <a:gd name="T7" fmla="*/ 977 h 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84" h="994">
                <a:moveTo>
                  <a:pt x="0" y="977"/>
                </a:moveTo>
                <a:lnTo>
                  <a:pt x="2084" y="0"/>
                </a:lnTo>
                <a:lnTo>
                  <a:pt x="31" y="994"/>
                </a:lnTo>
                <a:lnTo>
                  <a:pt x="0" y="97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1800"/>
          </a:p>
        </p:txBody>
      </p:sp>
      <p:grpSp>
        <p:nvGrpSpPr>
          <p:cNvPr id="72" name="îSḷíḋe"/>
          <p:cNvGrpSpPr/>
          <p:nvPr/>
        </p:nvGrpSpPr>
        <p:grpSpPr>
          <a:xfrm rot="321095">
            <a:off x="11044395" y="2719098"/>
            <a:ext cx="766569" cy="567475"/>
            <a:chOff x="1927225" y="2133599"/>
            <a:chExt cx="4327526" cy="3203576"/>
          </a:xfrm>
        </p:grpSpPr>
        <p:sp>
          <p:nvSpPr>
            <p:cNvPr id="73" name="íṣļiďe"/>
            <p:cNvSpPr/>
            <p:nvPr/>
          </p:nvSpPr>
          <p:spPr bwMode="auto">
            <a:xfrm>
              <a:off x="2374900" y="3509962"/>
              <a:ext cx="3079750" cy="1827213"/>
            </a:xfrm>
            <a:custGeom>
              <a:avLst/>
              <a:gdLst>
                <a:gd name="T0" fmla="*/ 1940 w 1940"/>
                <a:gd name="T1" fmla="*/ 0 h 1151"/>
                <a:gd name="T2" fmla="*/ 0 w 1940"/>
                <a:gd name="T3" fmla="*/ 432 h 1151"/>
                <a:gd name="T4" fmla="*/ 480 w 1940"/>
                <a:gd name="T5" fmla="*/ 708 h 1151"/>
                <a:gd name="T6" fmla="*/ 597 w 1940"/>
                <a:gd name="T7" fmla="*/ 1151 h 1151"/>
                <a:gd name="T8" fmla="*/ 859 w 1940"/>
                <a:gd name="T9" fmla="*/ 927 h 1151"/>
                <a:gd name="T10" fmla="*/ 1193 w 1940"/>
                <a:gd name="T11" fmla="*/ 1121 h 1151"/>
                <a:gd name="T12" fmla="*/ 1940 w 1940"/>
                <a:gd name="T13" fmla="*/ 0 h 1151"/>
                <a:gd name="T14" fmla="*/ 1940 w 1940"/>
                <a:gd name="T15" fmla="*/ 0 h 1151"/>
                <a:gd name="T16" fmla="*/ 1940 w 1940"/>
                <a:gd name="T17" fmla="*/ 0 h 1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0" h="1151">
                  <a:moveTo>
                    <a:pt x="1940" y="0"/>
                  </a:moveTo>
                  <a:lnTo>
                    <a:pt x="0" y="432"/>
                  </a:lnTo>
                  <a:lnTo>
                    <a:pt x="480" y="708"/>
                  </a:lnTo>
                  <a:lnTo>
                    <a:pt x="597" y="1151"/>
                  </a:lnTo>
                  <a:lnTo>
                    <a:pt x="859" y="927"/>
                  </a:lnTo>
                  <a:lnTo>
                    <a:pt x="1193" y="1121"/>
                  </a:lnTo>
                  <a:lnTo>
                    <a:pt x="1940" y="0"/>
                  </a:lnTo>
                  <a:close/>
                  <a:moveTo>
                    <a:pt x="1940" y="0"/>
                  </a:moveTo>
                  <a:lnTo>
                    <a:pt x="194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74" name="íṣlíḓè"/>
            <p:cNvSpPr/>
            <p:nvPr/>
          </p:nvSpPr>
          <p:spPr bwMode="auto">
            <a:xfrm>
              <a:off x="2374900" y="3509962"/>
              <a:ext cx="3079750" cy="1827213"/>
            </a:xfrm>
            <a:custGeom>
              <a:avLst/>
              <a:gdLst>
                <a:gd name="T0" fmla="*/ 1940 w 1940"/>
                <a:gd name="T1" fmla="*/ 0 h 1151"/>
                <a:gd name="T2" fmla="*/ 0 w 1940"/>
                <a:gd name="T3" fmla="*/ 432 h 1151"/>
                <a:gd name="T4" fmla="*/ 480 w 1940"/>
                <a:gd name="T5" fmla="*/ 708 h 1151"/>
                <a:gd name="T6" fmla="*/ 597 w 1940"/>
                <a:gd name="T7" fmla="*/ 1151 h 1151"/>
                <a:gd name="T8" fmla="*/ 859 w 1940"/>
                <a:gd name="T9" fmla="*/ 927 h 1151"/>
                <a:gd name="T10" fmla="*/ 1193 w 1940"/>
                <a:gd name="T11" fmla="*/ 1121 h 1151"/>
                <a:gd name="T12" fmla="*/ 1940 w 1940"/>
                <a:gd name="T13" fmla="*/ 0 h 1151"/>
                <a:gd name="T14" fmla="*/ 1940 w 1940"/>
                <a:gd name="T15" fmla="*/ 0 h 1151"/>
                <a:gd name="T16" fmla="*/ 1940 w 1940"/>
                <a:gd name="T17" fmla="*/ 0 h 1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0" h="1151">
                  <a:moveTo>
                    <a:pt x="1940" y="0"/>
                  </a:moveTo>
                  <a:lnTo>
                    <a:pt x="0" y="432"/>
                  </a:lnTo>
                  <a:lnTo>
                    <a:pt x="480" y="708"/>
                  </a:lnTo>
                  <a:lnTo>
                    <a:pt x="597" y="1151"/>
                  </a:lnTo>
                  <a:lnTo>
                    <a:pt x="859" y="927"/>
                  </a:lnTo>
                  <a:lnTo>
                    <a:pt x="1193" y="1121"/>
                  </a:lnTo>
                  <a:lnTo>
                    <a:pt x="1940" y="0"/>
                  </a:lnTo>
                  <a:moveTo>
                    <a:pt x="1940" y="0"/>
                  </a:moveTo>
                  <a:lnTo>
                    <a:pt x="194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75" name="îṧ1ídè"/>
            <p:cNvSpPr/>
            <p:nvPr/>
          </p:nvSpPr>
          <p:spPr bwMode="auto">
            <a:xfrm>
              <a:off x="3257550" y="2133600"/>
              <a:ext cx="2997200" cy="2568575"/>
            </a:xfrm>
            <a:custGeom>
              <a:avLst/>
              <a:gdLst>
                <a:gd name="T0" fmla="*/ 0 w 1888"/>
                <a:gd name="T1" fmla="*/ 1618 h 1618"/>
                <a:gd name="T2" fmla="*/ 1888 w 1888"/>
                <a:gd name="T3" fmla="*/ 0 h 1618"/>
                <a:gd name="T4" fmla="*/ 165 w 1888"/>
                <a:gd name="T5" fmla="*/ 1184 h 1618"/>
                <a:gd name="T6" fmla="*/ 0 w 1888"/>
                <a:gd name="T7" fmla="*/ 1618 h 1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8" h="1618">
                  <a:moveTo>
                    <a:pt x="0" y="1618"/>
                  </a:moveTo>
                  <a:lnTo>
                    <a:pt x="1888" y="0"/>
                  </a:lnTo>
                  <a:lnTo>
                    <a:pt x="165" y="1184"/>
                  </a:lnTo>
                  <a:lnTo>
                    <a:pt x="0" y="161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76" name="iṡ1iḓê"/>
            <p:cNvSpPr/>
            <p:nvPr/>
          </p:nvSpPr>
          <p:spPr bwMode="auto">
            <a:xfrm>
              <a:off x="1927225" y="2133600"/>
              <a:ext cx="4327525" cy="1577975"/>
            </a:xfrm>
            <a:custGeom>
              <a:avLst/>
              <a:gdLst>
                <a:gd name="T0" fmla="*/ 2726 w 2726"/>
                <a:gd name="T1" fmla="*/ 0 h 994"/>
                <a:gd name="T2" fmla="*/ 673 w 2726"/>
                <a:gd name="T3" fmla="*/ 994 h 994"/>
                <a:gd name="T4" fmla="*/ 0 w 2726"/>
                <a:gd name="T5" fmla="*/ 605 h 994"/>
                <a:gd name="T6" fmla="*/ 2726 w 2726"/>
                <a:gd name="T7" fmla="*/ 0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6" h="994">
                  <a:moveTo>
                    <a:pt x="2726" y="0"/>
                  </a:moveTo>
                  <a:lnTo>
                    <a:pt x="673" y="994"/>
                  </a:lnTo>
                  <a:lnTo>
                    <a:pt x="0" y="605"/>
                  </a:lnTo>
                  <a:lnTo>
                    <a:pt x="2726" y="0"/>
                  </a:lnTo>
                  <a:close/>
                </a:path>
              </a:pathLst>
            </a:custGeom>
            <a:solidFill>
              <a:srgbClr val="A2C4A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00" b="1">
                <a:solidFill>
                  <a:schemeClr val="bg1"/>
                </a:solidFill>
              </a:endParaRPr>
            </a:p>
          </p:txBody>
        </p:sp>
        <p:sp>
          <p:nvSpPr>
            <p:cNvPr id="77" name="iş1îḋé"/>
            <p:cNvSpPr/>
            <p:nvPr/>
          </p:nvSpPr>
          <p:spPr bwMode="auto">
            <a:xfrm>
              <a:off x="3519488" y="2133600"/>
              <a:ext cx="2735263" cy="2497138"/>
            </a:xfrm>
            <a:custGeom>
              <a:avLst/>
              <a:gdLst>
                <a:gd name="T0" fmla="*/ 1723 w 1723"/>
                <a:gd name="T1" fmla="*/ 0 h 1573"/>
                <a:gd name="T2" fmla="*/ 0 w 1723"/>
                <a:gd name="T3" fmla="*/ 1184 h 1573"/>
                <a:gd name="T4" fmla="*/ 673 w 1723"/>
                <a:gd name="T5" fmla="*/ 1573 h 1573"/>
                <a:gd name="T6" fmla="*/ 1723 w 1723"/>
                <a:gd name="T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23" h="1573">
                  <a:moveTo>
                    <a:pt x="1723" y="0"/>
                  </a:moveTo>
                  <a:lnTo>
                    <a:pt x="0" y="1184"/>
                  </a:lnTo>
                  <a:lnTo>
                    <a:pt x="673" y="1573"/>
                  </a:lnTo>
                  <a:lnTo>
                    <a:pt x="1723" y="0"/>
                  </a:lnTo>
                  <a:close/>
                </a:path>
              </a:pathLst>
            </a:custGeom>
            <a:solidFill>
              <a:srgbClr val="A2C4A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00" b="1">
                <a:solidFill>
                  <a:schemeClr val="bg1"/>
                </a:solidFill>
              </a:endParaRPr>
            </a:p>
          </p:txBody>
        </p:sp>
        <p:sp>
          <p:nvSpPr>
            <p:cNvPr id="78" name="íŝlîḓé"/>
            <p:cNvSpPr/>
            <p:nvPr/>
          </p:nvSpPr>
          <p:spPr bwMode="auto">
            <a:xfrm>
              <a:off x="2995613" y="2133599"/>
              <a:ext cx="3259137" cy="2568574"/>
            </a:xfrm>
            <a:custGeom>
              <a:avLst/>
              <a:gdLst>
                <a:gd name="T0" fmla="*/ 330 w 2053"/>
                <a:gd name="T1" fmla="*/ 1184 h 1618"/>
                <a:gd name="T2" fmla="*/ 2053 w 2053"/>
                <a:gd name="T3" fmla="*/ 0 h 1618"/>
                <a:gd name="T4" fmla="*/ 0 w 2053"/>
                <a:gd name="T5" fmla="*/ 994 h 1618"/>
                <a:gd name="T6" fmla="*/ 165 w 2053"/>
                <a:gd name="T7" fmla="*/ 1618 h 1618"/>
                <a:gd name="T8" fmla="*/ 330 w 2053"/>
                <a:gd name="T9" fmla="*/ 1184 h 1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3" h="1618">
                  <a:moveTo>
                    <a:pt x="330" y="1184"/>
                  </a:moveTo>
                  <a:lnTo>
                    <a:pt x="2053" y="0"/>
                  </a:lnTo>
                  <a:lnTo>
                    <a:pt x="0" y="994"/>
                  </a:lnTo>
                  <a:lnTo>
                    <a:pt x="165" y="1618"/>
                  </a:lnTo>
                  <a:lnTo>
                    <a:pt x="330" y="1184"/>
                  </a:lnTo>
                  <a:close/>
                </a:path>
              </a:pathLst>
            </a:custGeom>
            <a:solidFill>
              <a:srgbClr val="A2C4A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00" b="1">
                <a:solidFill>
                  <a:schemeClr val="bg1"/>
                </a:solidFill>
              </a:endParaRPr>
            </a:p>
          </p:txBody>
        </p:sp>
        <p:sp>
          <p:nvSpPr>
            <p:cNvPr id="79" name="ïṥľiďè"/>
            <p:cNvSpPr/>
            <p:nvPr/>
          </p:nvSpPr>
          <p:spPr bwMode="auto">
            <a:xfrm>
              <a:off x="2946400" y="2133600"/>
              <a:ext cx="3308350" cy="1577975"/>
            </a:xfrm>
            <a:custGeom>
              <a:avLst/>
              <a:gdLst>
                <a:gd name="T0" fmla="*/ 0 w 2084"/>
                <a:gd name="T1" fmla="*/ 977 h 994"/>
                <a:gd name="T2" fmla="*/ 2084 w 2084"/>
                <a:gd name="T3" fmla="*/ 0 h 994"/>
                <a:gd name="T4" fmla="*/ 31 w 2084"/>
                <a:gd name="T5" fmla="*/ 994 h 994"/>
                <a:gd name="T6" fmla="*/ 0 w 2084"/>
                <a:gd name="T7" fmla="*/ 977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4" h="994">
                  <a:moveTo>
                    <a:pt x="0" y="977"/>
                  </a:moveTo>
                  <a:lnTo>
                    <a:pt x="2084" y="0"/>
                  </a:lnTo>
                  <a:lnTo>
                    <a:pt x="31" y="994"/>
                  </a:lnTo>
                  <a:lnTo>
                    <a:pt x="0" y="9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/>
            </a:p>
          </p:txBody>
        </p:sp>
        <p:sp>
          <p:nvSpPr>
            <p:cNvPr id="80" name="íŝḷiďè"/>
            <p:cNvSpPr/>
            <p:nvPr/>
          </p:nvSpPr>
          <p:spPr bwMode="auto">
            <a:xfrm>
              <a:off x="3519488" y="2133600"/>
              <a:ext cx="2735263" cy="1903413"/>
            </a:xfrm>
            <a:custGeom>
              <a:avLst/>
              <a:gdLst>
                <a:gd name="T0" fmla="*/ 0 w 1723"/>
                <a:gd name="T1" fmla="*/ 1184 h 1199"/>
                <a:gd name="T2" fmla="*/ 1723 w 1723"/>
                <a:gd name="T3" fmla="*/ 0 h 1199"/>
                <a:gd name="T4" fmla="*/ 26 w 1723"/>
                <a:gd name="T5" fmla="*/ 1199 h 1199"/>
                <a:gd name="T6" fmla="*/ 0 w 1723"/>
                <a:gd name="T7" fmla="*/ 118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23" h="1199">
                  <a:moveTo>
                    <a:pt x="0" y="1184"/>
                  </a:moveTo>
                  <a:lnTo>
                    <a:pt x="1723" y="0"/>
                  </a:lnTo>
                  <a:lnTo>
                    <a:pt x="26" y="1199"/>
                  </a:lnTo>
                  <a:lnTo>
                    <a:pt x="0" y="11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800"/>
            </a:p>
          </p:txBody>
        </p:sp>
      </p:grpSp>
      <p:sp>
        <p:nvSpPr>
          <p:cNvPr id="81" name="文本框 2"/>
          <p:cNvSpPr txBox="1"/>
          <p:nvPr/>
        </p:nvSpPr>
        <p:spPr>
          <a:xfrm>
            <a:off x="3860108" y="470111"/>
            <a:ext cx="4353452" cy="518160"/>
          </a:xfrm>
          <a:prstGeom prst="rect">
            <a:avLst/>
          </a:prstGeom>
          <a:noFill/>
        </p:spPr>
        <p:txBody>
          <a:bodyPr wrap="square" lIns="87757" tIns="43879" rIns="87757" bIns="43879" rtlCol="0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2"/>
                </a:solidFill>
                <a:latin typeface="思源黑体 CN Bold" pitchFamily="34" charset="-122"/>
                <a:ea typeface="思源黑体 CN Bold" pitchFamily="34" charset="-122"/>
              </a:defRPr>
            </a:lvl1pPr>
          </a:lstStyle>
          <a:p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举例：一个订单的流程</a:t>
            </a:r>
            <a:endParaRPr lang="en-US" altLang="zh-CN" sz="28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2" name="TextBox 20"/>
          <p:cNvSpPr txBox="1"/>
          <p:nvPr/>
        </p:nvSpPr>
        <p:spPr>
          <a:xfrm>
            <a:off x="5330714" y="909619"/>
            <a:ext cx="1412240" cy="213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THE TITEL</a:t>
            </a:r>
            <a:endParaRPr lang="zh-CN" altLang="en-US" sz="8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00">
        <p14:gallery dir="l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0" t="14598" r="29511"/>
          <a:stretch>
            <a:fillRect/>
          </a:stretch>
        </p:blipFill>
        <p:spPr>
          <a:xfrm>
            <a:off x="844954" y="2218512"/>
            <a:ext cx="3093355" cy="3794894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4629664" y="2143600"/>
            <a:ext cx="6877717" cy="3876640"/>
            <a:chOff x="4979350" y="1915060"/>
            <a:chExt cx="6878235" cy="3876931"/>
          </a:xfrm>
        </p:grpSpPr>
        <p:grpSp>
          <p:nvGrpSpPr>
            <p:cNvPr id="34" name="组合 33"/>
            <p:cNvGrpSpPr>
              <a:grpSpLocks noChangeAspect="1"/>
            </p:cNvGrpSpPr>
            <p:nvPr/>
          </p:nvGrpSpPr>
          <p:grpSpPr>
            <a:xfrm>
              <a:off x="4979350" y="1915060"/>
              <a:ext cx="6878235" cy="3876931"/>
              <a:chOff x="4935693" y="1689777"/>
              <a:chExt cx="6779016" cy="3820995"/>
            </a:xfrm>
          </p:grpSpPr>
          <p:grpSp>
            <p:nvGrpSpPr>
              <p:cNvPr id="38" name="Group 1"/>
              <p:cNvGrpSpPr/>
              <p:nvPr/>
            </p:nvGrpSpPr>
            <p:grpSpPr>
              <a:xfrm>
                <a:off x="4935693" y="1689777"/>
                <a:ext cx="2054942" cy="2671242"/>
                <a:chOff x="10523660" y="4519212"/>
                <a:chExt cx="3943968" cy="5124234"/>
              </a:xfrm>
            </p:grpSpPr>
            <p:cxnSp>
              <p:nvCxnSpPr>
                <p:cNvPr id="75" name="1"/>
                <p:cNvCxnSpPr/>
                <p:nvPr/>
              </p:nvCxnSpPr>
              <p:spPr>
                <a:xfrm>
                  <a:off x="14467628" y="4519212"/>
                  <a:ext cx="0" cy="408373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TextBox 30"/>
                <p:cNvSpPr txBox="1">
                  <a:spLocks noChangeArrowheads="1"/>
                </p:cNvSpPr>
                <p:nvPr/>
              </p:nvSpPr>
              <p:spPr bwMode="auto">
                <a:xfrm>
                  <a:off x="10574330" y="7027265"/>
                  <a:ext cx="3410301" cy="26161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numCol="1">
                  <a:spAutoFit/>
                </a:bodyPr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  <a:cs typeface="MS PGothic" panose="020B0600070205080204" charset="-128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5pPr>
                  <a:lvl6pPr marL="2514600" indent="-228600" defTabSz="1827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6pPr>
                  <a:lvl7pPr marL="2971800" indent="-228600" defTabSz="1827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7pPr>
                  <a:lvl8pPr marL="3429000" indent="-228600" defTabSz="1827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8pPr>
                  <a:lvl9pPr marL="3886200" indent="-228600" defTabSz="1827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9pPr>
                </a:lstStyle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Lato Light"/>
                    </a:rPr>
                    <a:t>维护商家信息</a:t>
                  </a:r>
                  <a:endParaRPr lang="en-US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Light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Lato Light"/>
                    </a:rPr>
                    <a:t>发布和编辑商品</a:t>
                  </a:r>
                  <a:endParaRPr lang="en-US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Light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Lato Light"/>
                    </a:rPr>
                    <a:t>接收和处理订单</a:t>
                  </a:r>
                  <a:endParaRPr lang="en-US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Light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Lato Light"/>
                    </a:rPr>
                    <a:t>解决售后问题</a:t>
                  </a:r>
                  <a:endParaRPr lang="en-US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Light"/>
                  </a:endParaRPr>
                </a:p>
              </p:txBody>
            </p:sp>
            <p:sp>
              <p:nvSpPr>
                <p:cNvPr id="77" name="TextBox 31"/>
                <p:cNvSpPr txBox="1">
                  <a:spLocks noChangeArrowheads="1"/>
                </p:cNvSpPr>
                <p:nvPr/>
              </p:nvSpPr>
              <p:spPr bwMode="auto">
                <a:xfrm>
                  <a:off x="10523660" y="5986139"/>
                  <a:ext cx="3511683" cy="7642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  <a:cs typeface="MS PGothic" panose="020B0600070205080204" charset="-128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5pPr>
                  <a:lvl6pPr marL="2514600" indent="-228600" defTabSz="1827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6pPr>
                  <a:lvl7pPr marL="2971800" indent="-228600" defTabSz="1827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7pPr>
                  <a:lvl8pPr marL="3429000" indent="-228600" defTabSz="1827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8pPr>
                  <a:lvl9pPr marL="3886200" indent="-228600" defTabSz="1827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9pPr>
                </a:lstStyle>
                <a:p>
                  <a:pPr algn="ctr" eaLnBrk="1" hangingPunct="1"/>
                  <a:r>
                    <a:rPr lang="zh-CN" altLang="en-US" sz="20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cs typeface="Calibri" panose="020F0502020204030204"/>
                    </a:rPr>
                    <a:t>卖家</a:t>
                  </a:r>
                  <a:endParaRPr lang="id-ID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Calibri" panose="020F0502020204030204"/>
                  </a:endParaRPr>
                </a:p>
              </p:txBody>
            </p:sp>
            <p:sp>
              <p:nvSpPr>
                <p:cNvPr id="78" name="Rounded Rectangle 87"/>
                <p:cNvSpPr/>
                <p:nvPr/>
              </p:nvSpPr>
              <p:spPr>
                <a:xfrm>
                  <a:off x="10763915" y="6671134"/>
                  <a:ext cx="3044831" cy="8778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A2C4A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19402" tIns="109701" rIns="219402" bIns="109701" rtlCol="0" anchor="ctr"/>
                <a:lstStyle/>
                <a:p>
                  <a:pPr algn="ctr"/>
                  <a:endParaRPr lang="bg-BG" sz="18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39" name="Group 2"/>
              <p:cNvGrpSpPr/>
              <p:nvPr/>
            </p:nvGrpSpPr>
            <p:grpSpPr>
              <a:xfrm>
                <a:off x="7229599" y="1689781"/>
                <a:ext cx="1933315" cy="2671239"/>
                <a:chOff x="14926262" y="4519215"/>
                <a:chExt cx="3710534" cy="5124222"/>
              </a:xfrm>
            </p:grpSpPr>
            <p:cxnSp>
              <p:nvCxnSpPr>
                <p:cNvPr id="62" name="2"/>
                <p:cNvCxnSpPr/>
                <p:nvPr/>
              </p:nvCxnSpPr>
              <p:spPr>
                <a:xfrm>
                  <a:off x="18636796" y="4519215"/>
                  <a:ext cx="0" cy="4083737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TextBox 30"/>
                <p:cNvSpPr txBox="1">
                  <a:spLocks noChangeArrowheads="1"/>
                </p:cNvSpPr>
                <p:nvPr/>
              </p:nvSpPr>
              <p:spPr bwMode="auto">
                <a:xfrm>
                  <a:off x="15087205" y="7027259"/>
                  <a:ext cx="3370588" cy="26161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numCol="1">
                  <a:spAutoFit/>
                </a:bodyPr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  <a:cs typeface="MS PGothic" panose="020B0600070205080204" charset="-128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5pPr>
                  <a:lvl6pPr marL="2514600" indent="-228600" defTabSz="1827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6pPr>
                  <a:lvl7pPr marL="2971800" indent="-228600" defTabSz="1827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7pPr>
                  <a:lvl8pPr marL="3429000" indent="-228600" defTabSz="1827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8pPr>
                  <a:lvl9pPr marL="3886200" indent="-228600" defTabSz="1827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9pPr>
                </a:lstStyle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Lato Light"/>
                    </a:rPr>
                    <a:t>浏览商品</a:t>
                  </a:r>
                  <a:endParaRPr lang="en-US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Light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Lato Light"/>
                    </a:rPr>
                    <a:t>购买商品</a:t>
                  </a:r>
                  <a:endParaRPr lang="en-US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Light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Lato Light"/>
                    </a:rPr>
                    <a:t>跟踪物流、收货</a:t>
                  </a:r>
                  <a:endParaRPr lang="en-US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Light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Lato Light"/>
                    </a:rPr>
                    <a:t>申请售后服务</a:t>
                  </a:r>
                  <a:endPara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Light"/>
                  </a:endParaRPr>
                </a:p>
              </p:txBody>
            </p:sp>
            <p:sp>
              <p:nvSpPr>
                <p:cNvPr id="64" name="TextBox 31"/>
                <p:cNvSpPr txBox="1">
                  <a:spLocks noChangeArrowheads="1"/>
                </p:cNvSpPr>
                <p:nvPr/>
              </p:nvSpPr>
              <p:spPr bwMode="auto">
                <a:xfrm>
                  <a:off x="14926262" y="6010757"/>
                  <a:ext cx="3531534" cy="76429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  <a:cs typeface="MS PGothic" panose="020B0600070205080204" charset="-128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5pPr>
                  <a:lvl6pPr marL="2514600" indent="-228600" defTabSz="1827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6pPr>
                  <a:lvl7pPr marL="2971800" indent="-228600" defTabSz="1827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7pPr>
                  <a:lvl8pPr marL="3429000" indent="-228600" defTabSz="1827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8pPr>
                  <a:lvl9pPr marL="3886200" indent="-228600" defTabSz="1827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9pPr>
                </a:lstStyle>
                <a:p>
                  <a:pPr algn="ctr" eaLnBrk="1" hangingPunct="1"/>
                  <a:r>
                    <a:rPr lang="zh-CN" altLang="en-US" sz="20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cs typeface="Calibri" panose="020F0502020204030204"/>
                    </a:rPr>
                    <a:t>买家</a:t>
                  </a:r>
                  <a:endParaRPr lang="id-ID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Calibri" panose="020F0502020204030204"/>
                  </a:endParaRPr>
                </a:p>
              </p:txBody>
            </p:sp>
            <p:sp>
              <p:nvSpPr>
                <p:cNvPr id="65" name="Rounded Rectangle 89"/>
                <p:cNvSpPr/>
                <p:nvPr/>
              </p:nvSpPr>
              <p:spPr>
                <a:xfrm>
                  <a:off x="15170332" y="6695754"/>
                  <a:ext cx="3044831" cy="8778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A2C4A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19402" tIns="109701" rIns="219402" bIns="109701" rtlCol="0" anchor="ctr"/>
                <a:lstStyle/>
                <a:p>
                  <a:pPr algn="ctr"/>
                  <a:endParaRPr lang="bg-BG" sz="18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40" name="Group 4"/>
              <p:cNvGrpSpPr/>
              <p:nvPr/>
            </p:nvGrpSpPr>
            <p:grpSpPr>
              <a:xfrm>
                <a:off x="9264320" y="2467324"/>
                <a:ext cx="2450389" cy="1575124"/>
                <a:chOff x="18831421" y="6010759"/>
                <a:chExt cx="4702934" cy="3021546"/>
              </a:xfrm>
            </p:grpSpPr>
            <p:sp>
              <p:nvSpPr>
                <p:cNvPr id="59" name="TextBox 30"/>
                <p:cNvSpPr txBox="1">
                  <a:spLocks noChangeArrowheads="1"/>
                </p:cNvSpPr>
                <p:nvPr/>
              </p:nvSpPr>
              <p:spPr bwMode="auto">
                <a:xfrm>
                  <a:off x="19320080" y="7027253"/>
                  <a:ext cx="3702556" cy="20050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numCol="1">
                  <a:spAutoFit/>
                </a:bodyPr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  <a:cs typeface="MS PGothic" panose="020B0600070205080204" charset="-128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5pPr>
                  <a:lvl6pPr marL="2514600" indent="-228600" defTabSz="1827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6pPr>
                  <a:lvl7pPr marL="2971800" indent="-228600" defTabSz="1827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7pPr>
                  <a:lvl8pPr marL="3429000" indent="-228600" defTabSz="1827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8pPr>
                  <a:lvl9pPr marL="3886200" indent="-228600" defTabSz="1827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9pPr>
                </a:lstStyle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Lato Light"/>
                    </a:rPr>
                    <a:t>处理订单问题</a:t>
                  </a:r>
                  <a:endParaRPr lang="en-US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Light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Lato Light"/>
                    </a:rPr>
                    <a:t>处理顾客、商家关于平台本身的疑问</a:t>
                  </a:r>
                  <a:endPara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Light"/>
                  </a:endParaRPr>
                </a:p>
              </p:txBody>
            </p:sp>
            <p:sp>
              <p:nvSpPr>
                <p:cNvPr id="60" name="TextBox 31"/>
                <p:cNvSpPr txBox="1">
                  <a:spLocks noChangeArrowheads="1"/>
                </p:cNvSpPr>
                <p:nvPr/>
              </p:nvSpPr>
              <p:spPr bwMode="auto">
                <a:xfrm>
                  <a:off x="18831421" y="6010759"/>
                  <a:ext cx="4702934" cy="7716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  <a:cs typeface="MS PGothic" panose="020B0600070205080204" charset="-128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5pPr>
                  <a:lvl6pPr marL="2514600" indent="-228600" defTabSz="1827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6pPr>
                  <a:lvl7pPr marL="2971800" indent="-228600" defTabSz="1827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7pPr>
                  <a:lvl8pPr marL="3429000" indent="-228600" defTabSz="1827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8pPr>
                  <a:lvl9pPr marL="3886200" indent="-228600" defTabSz="182753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Lato Light" charset="0"/>
                      <a:ea typeface="MS PGothic" panose="020B0600070205080204" charset="-128"/>
                    </a:defRPr>
                  </a:lvl9pPr>
                </a:lstStyle>
                <a:p>
                  <a:pPr algn="ctr" eaLnBrk="1" hangingPunct="1"/>
                  <a:r>
                    <a:rPr lang="zh-CN" altLang="en-US" sz="20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cs typeface="Calibri" panose="020F0502020204030204"/>
                    </a:rPr>
                    <a:t>平台客服</a:t>
                  </a:r>
                  <a:endParaRPr lang="id-ID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Calibri" panose="020F0502020204030204"/>
                  </a:endParaRPr>
                </a:p>
              </p:txBody>
            </p:sp>
            <p:sp>
              <p:nvSpPr>
                <p:cNvPr id="61" name="Rounded Rectangle 91"/>
                <p:cNvSpPr/>
                <p:nvPr/>
              </p:nvSpPr>
              <p:spPr>
                <a:xfrm>
                  <a:off x="19648943" y="6695754"/>
                  <a:ext cx="3044831" cy="8778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A2C4A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19402" tIns="109701" rIns="219402" bIns="109701" rtlCol="0" anchor="ctr"/>
                <a:lstStyle/>
                <a:p>
                  <a:pPr algn="ctr"/>
                  <a:endParaRPr lang="bg-BG" sz="18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endParaRPr>
                </a:p>
              </p:txBody>
            </p:sp>
          </p:grpSp>
          <p:sp>
            <p:nvSpPr>
              <p:cNvPr id="42" name="1"/>
              <p:cNvSpPr txBox="1"/>
              <p:nvPr/>
            </p:nvSpPr>
            <p:spPr>
              <a:xfrm>
                <a:off x="4935693" y="4949909"/>
                <a:ext cx="6490661" cy="560863"/>
              </a:xfrm>
              <a:prstGeom prst="rect">
                <a:avLst/>
              </a:prstGeom>
            </p:spPr>
            <p:txBody>
              <a:bodyPr vert="horz" lIns="127026" tIns="63512" rIns="127026" bIns="63512" numCol="1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Regular"/>
                  </a:rPr>
                  <a:t>卖家负责销售商品，买家负责购买商品，平台客服处理买卖双方遇到的问题。</a:t>
                </a:r>
                <a:endPara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endParaRPr>
              </a:p>
            </p:txBody>
          </p:sp>
        </p:grpSp>
        <p:sp>
          <p:nvSpPr>
            <p:cNvPr id="35" name="Freeform 32"/>
            <p:cNvSpPr>
              <a:spLocks noEditPoints="1"/>
            </p:cNvSpPr>
            <p:nvPr/>
          </p:nvSpPr>
          <p:spPr bwMode="auto">
            <a:xfrm>
              <a:off x="5629440" y="2015026"/>
              <a:ext cx="556286" cy="455210"/>
            </a:xfrm>
            <a:custGeom>
              <a:avLst/>
              <a:gdLst/>
              <a:ahLst/>
              <a:cxnLst>
                <a:cxn ang="0">
                  <a:pos x="254" y="0"/>
                </a:cxn>
                <a:cxn ang="0">
                  <a:pos x="239" y="2"/>
                </a:cxn>
                <a:cxn ang="0">
                  <a:pos x="210" y="15"/>
                </a:cxn>
                <a:cxn ang="0">
                  <a:pos x="74" y="149"/>
                </a:cxn>
                <a:cxn ang="0">
                  <a:pos x="69" y="154"/>
                </a:cxn>
                <a:cxn ang="0">
                  <a:pos x="65" y="165"/>
                </a:cxn>
                <a:cxn ang="0">
                  <a:pos x="65" y="178"/>
                </a:cxn>
                <a:cxn ang="0">
                  <a:pos x="69" y="189"/>
                </a:cxn>
                <a:cxn ang="0">
                  <a:pos x="167" y="288"/>
                </a:cxn>
                <a:cxn ang="0">
                  <a:pos x="172" y="292"/>
                </a:cxn>
                <a:cxn ang="0">
                  <a:pos x="183" y="297"/>
                </a:cxn>
                <a:cxn ang="0">
                  <a:pos x="196" y="297"/>
                </a:cxn>
                <a:cxn ang="0">
                  <a:pos x="208" y="292"/>
                </a:cxn>
                <a:cxn ang="0">
                  <a:pos x="339" y="162"/>
                </a:cxn>
                <a:cxn ang="0">
                  <a:pos x="348" y="151"/>
                </a:cxn>
                <a:cxn ang="0">
                  <a:pos x="359" y="122"/>
                </a:cxn>
                <a:cxn ang="0">
                  <a:pos x="361" y="33"/>
                </a:cxn>
                <a:cxn ang="0">
                  <a:pos x="361" y="26"/>
                </a:cxn>
                <a:cxn ang="0">
                  <a:pos x="355" y="15"/>
                </a:cxn>
                <a:cxn ang="0">
                  <a:pos x="346" y="6"/>
                </a:cxn>
                <a:cxn ang="0">
                  <a:pos x="335" y="2"/>
                </a:cxn>
                <a:cxn ang="0">
                  <a:pos x="330" y="0"/>
                </a:cxn>
                <a:cxn ang="0">
                  <a:pos x="286" y="107"/>
                </a:cxn>
                <a:cxn ang="0">
                  <a:pos x="274" y="105"/>
                </a:cxn>
                <a:cxn ang="0">
                  <a:pos x="263" y="98"/>
                </a:cxn>
                <a:cxn ang="0">
                  <a:pos x="257" y="87"/>
                </a:cxn>
                <a:cxn ang="0">
                  <a:pos x="254" y="74"/>
                </a:cxn>
                <a:cxn ang="0">
                  <a:pos x="256" y="69"/>
                </a:cxn>
                <a:cxn ang="0">
                  <a:pos x="259" y="58"/>
                </a:cxn>
                <a:cxn ang="0">
                  <a:pos x="268" y="49"/>
                </a:cxn>
                <a:cxn ang="0">
                  <a:pos x="279" y="44"/>
                </a:cxn>
                <a:cxn ang="0">
                  <a:pos x="286" y="44"/>
                </a:cxn>
                <a:cxn ang="0">
                  <a:pos x="299" y="45"/>
                </a:cxn>
                <a:cxn ang="0">
                  <a:pos x="308" y="53"/>
                </a:cxn>
                <a:cxn ang="0">
                  <a:pos x="315" y="64"/>
                </a:cxn>
                <a:cxn ang="0">
                  <a:pos x="319" y="74"/>
                </a:cxn>
                <a:cxn ang="0">
                  <a:pos x="317" y="82"/>
                </a:cxn>
                <a:cxn ang="0">
                  <a:pos x="314" y="93"/>
                </a:cxn>
                <a:cxn ang="0">
                  <a:pos x="304" y="102"/>
                </a:cxn>
                <a:cxn ang="0">
                  <a:pos x="292" y="107"/>
                </a:cxn>
                <a:cxn ang="0">
                  <a:pos x="286" y="107"/>
                </a:cxn>
                <a:cxn ang="0">
                  <a:pos x="141" y="294"/>
                </a:cxn>
                <a:cxn ang="0">
                  <a:pos x="130" y="297"/>
                </a:cxn>
                <a:cxn ang="0">
                  <a:pos x="112" y="294"/>
                </a:cxn>
                <a:cxn ang="0">
                  <a:pos x="9" y="194"/>
                </a:cxn>
                <a:cxn ang="0">
                  <a:pos x="5" y="189"/>
                </a:cxn>
                <a:cxn ang="0">
                  <a:pos x="0" y="178"/>
                </a:cxn>
                <a:cxn ang="0">
                  <a:pos x="0" y="165"/>
                </a:cxn>
                <a:cxn ang="0">
                  <a:pos x="5" y="154"/>
                </a:cxn>
                <a:cxn ang="0">
                  <a:pos x="136" y="24"/>
                </a:cxn>
                <a:cxn ang="0">
                  <a:pos x="147" y="15"/>
                </a:cxn>
                <a:cxn ang="0">
                  <a:pos x="176" y="2"/>
                </a:cxn>
                <a:cxn ang="0">
                  <a:pos x="27" y="163"/>
                </a:cxn>
                <a:cxn ang="0">
                  <a:pos x="23" y="167"/>
                </a:cxn>
                <a:cxn ang="0">
                  <a:pos x="23" y="176"/>
                </a:cxn>
                <a:cxn ang="0">
                  <a:pos x="27" y="180"/>
                </a:cxn>
              </a:cxnLst>
              <a:rect l="0" t="0" r="r" b="b"/>
              <a:pathLst>
                <a:path w="361" h="297">
                  <a:moveTo>
                    <a:pt x="330" y="0"/>
                  </a:moveTo>
                  <a:lnTo>
                    <a:pt x="254" y="0"/>
                  </a:lnTo>
                  <a:lnTo>
                    <a:pt x="254" y="0"/>
                  </a:lnTo>
                  <a:lnTo>
                    <a:pt x="239" y="2"/>
                  </a:lnTo>
                  <a:lnTo>
                    <a:pt x="225" y="7"/>
                  </a:lnTo>
                  <a:lnTo>
                    <a:pt x="210" y="15"/>
                  </a:lnTo>
                  <a:lnTo>
                    <a:pt x="199" y="24"/>
                  </a:lnTo>
                  <a:lnTo>
                    <a:pt x="74" y="149"/>
                  </a:lnTo>
                  <a:lnTo>
                    <a:pt x="74" y="149"/>
                  </a:lnTo>
                  <a:lnTo>
                    <a:pt x="69" y="154"/>
                  </a:lnTo>
                  <a:lnTo>
                    <a:pt x="67" y="160"/>
                  </a:lnTo>
                  <a:lnTo>
                    <a:pt x="65" y="165"/>
                  </a:lnTo>
                  <a:lnTo>
                    <a:pt x="63" y="172"/>
                  </a:lnTo>
                  <a:lnTo>
                    <a:pt x="65" y="178"/>
                  </a:lnTo>
                  <a:lnTo>
                    <a:pt x="67" y="183"/>
                  </a:lnTo>
                  <a:lnTo>
                    <a:pt x="69" y="189"/>
                  </a:lnTo>
                  <a:lnTo>
                    <a:pt x="74" y="194"/>
                  </a:lnTo>
                  <a:lnTo>
                    <a:pt x="167" y="288"/>
                  </a:lnTo>
                  <a:lnTo>
                    <a:pt x="167" y="288"/>
                  </a:lnTo>
                  <a:lnTo>
                    <a:pt x="172" y="292"/>
                  </a:lnTo>
                  <a:lnTo>
                    <a:pt x="178" y="296"/>
                  </a:lnTo>
                  <a:lnTo>
                    <a:pt x="183" y="297"/>
                  </a:lnTo>
                  <a:lnTo>
                    <a:pt x="190" y="297"/>
                  </a:lnTo>
                  <a:lnTo>
                    <a:pt x="196" y="297"/>
                  </a:lnTo>
                  <a:lnTo>
                    <a:pt x="201" y="296"/>
                  </a:lnTo>
                  <a:lnTo>
                    <a:pt x="208" y="292"/>
                  </a:lnTo>
                  <a:lnTo>
                    <a:pt x="212" y="288"/>
                  </a:lnTo>
                  <a:lnTo>
                    <a:pt x="339" y="162"/>
                  </a:lnTo>
                  <a:lnTo>
                    <a:pt x="339" y="162"/>
                  </a:lnTo>
                  <a:lnTo>
                    <a:pt x="348" y="151"/>
                  </a:lnTo>
                  <a:lnTo>
                    <a:pt x="355" y="136"/>
                  </a:lnTo>
                  <a:lnTo>
                    <a:pt x="359" y="122"/>
                  </a:lnTo>
                  <a:lnTo>
                    <a:pt x="361" y="107"/>
                  </a:lnTo>
                  <a:lnTo>
                    <a:pt x="361" y="33"/>
                  </a:lnTo>
                  <a:lnTo>
                    <a:pt x="361" y="33"/>
                  </a:lnTo>
                  <a:lnTo>
                    <a:pt x="361" y="26"/>
                  </a:lnTo>
                  <a:lnTo>
                    <a:pt x="359" y="20"/>
                  </a:lnTo>
                  <a:lnTo>
                    <a:pt x="355" y="15"/>
                  </a:lnTo>
                  <a:lnTo>
                    <a:pt x="352" y="9"/>
                  </a:lnTo>
                  <a:lnTo>
                    <a:pt x="346" y="6"/>
                  </a:lnTo>
                  <a:lnTo>
                    <a:pt x="341" y="4"/>
                  </a:lnTo>
                  <a:lnTo>
                    <a:pt x="335" y="2"/>
                  </a:lnTo>
                  <a:lnTo>
                    <a:pt x="330" y="0"/>
                  </a:lnTo>
                  <a:lnTo>
                    <a:pt x="330" y="0"/>
                  </a:lnTo>
                  <a:close/>
                  <a:moveTo>
                    <a:pt x="286" y="107"/>
                  </a:moveTo>
                  <a:lnTo>
                    <a:pt x="286" y="107"/>
                  </a:lnTo>
                  <a:lnTo>
                    <a:pt x="279" y="107"/>
                  </a:lnTo>
                  <a:lnTo>
                    <a:pt x="274" y="105"/>
                  </a:lnTo>
                  <a:lnTo>
                    <a:pt x="268" y="102"/>
                  </a:lnTo>
                  <a:lnTo>
                    <a:pt x="263" y="98"/>
                  </a:lnTo>
                  <a:lnTo>
                    <a:pt x="259" y="93"/>
                  </a:lnTo>
                  <a:lnTo>
                    <a:pt x="257" y="87"/>
                  </a:lnTo>
                  <a:lnTo>
                    <a:pt x="256" y="82"/>
                  </a:lnTo>
                  <a:lnTo>
                    <a:pt x="254" y="74"/>
                  </a:lnTo>
                  <a:lnTo>
                    <a:pt x="254" y="74"/>
                  </a:lnTo>
                  <a:lnTo>
                    <a:pt x="256" y="69"/>
                  </a:lnTo>
                  <a:lnTo>
                    <a:pt x="257" y="64"/>
                  </a:lnTo>
                  <a:lnTo>
                    <a:pt x="259" y="58"/>
                  </a:lnTo>
                  <a:lnTo>
                    <a:pt x="263" y="53"/>
                  </a:lnTo>
                  <a:lnTo>
                    <a:pt x="268" y="49"/>
                  </a:lnTo>
                  <a:lnTo>
                    <a:pt x="274" y="45"/>
                  </a:lnTo>
                  <a:lnTo>
                    <a:pt x="279" y="44"/>
                  </a:lnTo>
                  <a:lnTo>
                    <a:pt x="286" y="44"/>
                  </a:lnTo>
                  <a:lnTo>
                    <a:pt x="286" y="44"/>
                  </a:lnTo>
                  <a:lnTo>
                    <a:pt x="292" y="44"/>
                  </a:lnTo>
                  <a:lnTo>
                    <a:pt x="299" y="45"/>
                  </a:lnTo>
                  <a:lnTo>
                    <a:pt x="304" y="49"/>
                  </a:lnTo>
                  <a:lnTo>
                    <a:pt x="308" y="53"/>
                  </a:lnTo>
                  <a:lnTo>
                    <a:pt x="314" y="58"/>
                  </a:lnTo>
                  <a:lnTo>
                    <a:pt x="315" y="64"/>
                  </a:lnTo>
                  <a:lnTo>
                    <a:pt x="317" y="69"/>
                  </a:lnTo>
                  <a:lnTo>
                    <a:pt x="319" y="74"/>
                  </a:lnTo>
                  <a:lnTo>
                    <a:pt x="319" y="74"/>
                  </a:lnTo>
                  <a:lnTo>
                    <a:pt x="317" y="82"/>
                  </a:lnTo>
                  <a:lnTo>
                    <a:pt x="315" y="87"/>
                  </a:lnTo>
                  <a:lnTo>
                    <a:pt x="314" y="93"/>
                  </a:lnTo>
                  <a:lnTo>
                    <a:pt x="308" y="98"/>
                  </a:lnTo>
                  <a:lnTo>
                    <a:pt x="304" y="102"/>
                  </a:lnTo>
                  <a:lnTo>
                    <a:pt x="299" y="105"/>
                  </a:lnTo>
                  <a:lnTo>
                    <a:pt x="292" y="107"/>
                  </a:lnTo>
                  <a:lnTo>
                    <a:pt x="286" y="107"/>
                  </a:lnTo>
                  <a:lnTo>
                    <a:pt x="286" y="107"/>
                  </a:lnTo>
                  <a:close/>
                  <a:moveTo>
                    <a:pt x="27" y="180"/>
                  </a:moveTo>
                  <a:lnTo>
                    <a:pt x="141" y="294"/>
                  </a:lnTo>
                  <a:lnTo>
                    <a:pt x="141" y="294"/>
                  </a:lnTo>
                  <a:lnTo>
                    <a:pt x="130" y="297"/>
                  </a:lnTo>
                  <a:lnTo>
                    <a:pt x="121" y="297"/>
                  </a:lnTo>
                  <a:lnTo>
                    <a:pt x="112" y="294"/>
                  </a:lnTo>
                  <a:lnTo>
                    <a:pt x="103" y="288"/>
                  </a:lnTo>
                  <a:lnTo>
                    <a:pt x="9" y="194"/>
                  </a:lnTo>
                  <a:lnTo>
                    <a:pt x="9" y="194"/>
                  </a:lnTo>
                  <a:lnTo>
                    <a:pt x="5" y="189"/>
                  </a:lnTo>
                  <a:lnTo>
                    <a:pt x="2" y="183"/>
                  </a:lnTo>
                  <a:lnTo>
                    <a:pt x="0" y="178"/>
                  </a:lnTo>
                  <a:lnTo>
                    <a:pt x="0" y="172"/>
                  </a:lnTo>
                  <a:lnTo>
                    <a:pt x="0" y="165"/>
                  </a:lnTo>
                  <a:lnTo>
                    <a:pt x="2" y="160"/>
                  </a:lnTo>
                  <a:lnTo>
                    <a:pt x="5" y="154"/>
                  </a:lnTo>
                  <a:lnTo>
                    <a:pt x="9" y="149"/>
                  </a:lnTo>
                  <a:lnTo>
                    <a:pt x="136" y="24"/>
                  </a:lnTo>
                  <a:lnTo>
                    <a:pt x="136" y="24"/>
                  </a:lnTo>
                  <a:lnTo>
                    <a:pt x="147" y="15"/>
                  </a:lnTo>
                  <a:lnTo>
                    <a:pt x="161" y="7"/>
                  </a:lnTo>
                  <a:lnTo>
                    <a:pt x="176" y="2"/>
                  </a:lnTo>
                  <a:lnTo>
                    <a:pt x="190" y="0"/>
                  </a:lnTo>
                  <a:lnTo>
                    <a:pt x="27" y="163"/>
                  </a:lnTo>
                  <a:lnTo>
                    <a:pt x="27" y="163"/>
                  </a:lnTo>
                  <a:lnTo>
                    <a:pt x="23" y="167"/>
                  </a:lnTo>
                  <a:lnTo>
                    <a:pt x="23" y="172"/>
                  </a:lnTo>
                  <a:lnTo>
                    <a:pt x="23" y="176"/>
                  </a:lnTo>
                  <a:lnTo>
                    <a:pt x="27" y="180"/>
                  </a:lnTo>
                  <a:lnTo>
                    <a:pt x="27" y="180"/>
                  </a:lnTo>
                  <a:close/>
                </a:path>
              </a:pathLst>
            </a:custGeom>
            <a:solidFill>
              <a:srgbClr val="A2C4A1"/>
            </a:solidFill>
            <a:ln w="9525">
              <a:noFill/>
              <a:round/>
            </a:ln>
          </p:spPr>
          <p:txBody>
            <a:bodyPr vert="horz" wrap="square" lIns="91432" tIns="45716" rIns="91432" bIns="45716" numCol="1" anchor="t" anchorCtr="0" compatLnSpc="1"/>
            <a:lstStyle/>
            <a:p>
              <a:pPr>
                <a:defRPr/>
              </a:pPr>
              <a:endPara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36" name="Freeform 32"/>
            <p:cNvSpPr>
              <a:spLocks noEditPoints="1"/>
            </p:cNvSpPr>
            <p:nvPr/>
          </p:nvSpPr>
          <p:spPr bwMode="auto">
            <a:xfrm>
              <a:off x="7962172" y="2015026"/>
              <a:ext cx="556286" cy="455210"/>
            </a:xfrm>
            <a:custGeom>
              <a:avLst/>
              <a:gdLst/>
              <a:ahLst/>
              <a:cxnLst>
                <a:cxn ang="0">
                  <a:pos x="254" y="0"/>
                </a:cxn>
                <a:cxn ang="0">
                  <a:pos x="239" y="2"/>
                </a:cxn>
                <a:cxn ang="0">
                  <a:pos x="210" y="15"/>
                </a:cxn>
                <a:cxn ang="0">
                  <a:pos x="74" y="149"/>
                </a:cxn>
                <a:cxn ang="0">
                  <a:pos x="69" y="154"/>
                </a:cxn>
                <a:cxn ang="0">
                  <a:pos x="65" y="165"/>
                </a:cxn>
                <a:cxn ang="0">
                  <a:pos x="65" y="178"/>
                </a:cxn>
                <a:cxn ang="0">
                  <a:pos x="69" y="189"/>
                </a:cxn>
                <a:cxn ang="0">
                  <a:pos x="167" y="288"/>
                </a:cxn>
                <a:cxn ang="0">
                  <a:pos x="172" y="292"/>
                </a:cxn>
                <a:cxn ang="0">
                  <a:pos x="183" y="297"/>
                </a:cxn>
                <a:cxn ang="0">
                  <a:pos x="196" y="297"/>
                </a:cxn>
                <a:cxn ang="0">
                  <a:pos x="208" y="292"/>
                </a:cxn>
                <a:cxn ang="0">
                  <a:pos x="339" y="162"/>
                </a:cxn>
                <a:cxn ang="0">
                  <a:pos x="348" y="151"/>
                </a:cxn>
                <a:cxn ang="0">
                  <a:pos x="359" y="122"/>
                </a:cxn>
                <a:cxn ang="0">
                  <a:pos x="361" y="33"/>
                </a:cxn>
                <a:cxn ang="0">
                  <a:pos x="361" y="26"/>
                </a:cxn>
                <a:cxn ang="0">
                  <a:pos x="355" y="15"/>
                </a:cxn>
                <a:cxn ang="0">
                  <a:pos x="346" y="6"/>
                </a:cxn>
                <a:cxn ang="0">
                  <a:pos x="335" y="2"/>
                </a:cxn>
                <a:cxn ang="0">
                  <a:pos x="330" y="0"/>
                </a:cxn>
                <a:cxn ang="0">
                  <a:pos x="286" y="107"/>
                </a:cxn>
                <a:cxn ang="0">
                  <a:pos x="274" y="105"/>
                </a:cxn>
                <a:cxn ang="0">
                  <a:pos x="263" y="98"/>
                </a:cxn>
                <a:cxn ang="0">
                  <a:pos x="257" y="87"/>
                </a:cxn>
                <a:cxn ang="0">
                  <a:pos x="254" y="74"/>
                </a:cxn>
                <a:cxn ang="0">
                  <a:pos x="256" y="69"/>
                </a:cxn>
                <a:cxn ang="0">
                  <a:pos x="259" y="58"/>
                </a:cxn>
                <a:cxn ang="0">
                  <a:pos x="268" y="49"/>
                </a:cxn>
                <a:cxn ang="0">
                  <a:pos x="279" y="44"/>
                </a:cxn>
                <a:cxn ang="0">
                  <a:pos x="286" y="44"/>
                </a:cxn>
                <a:cxn ang="0">
                  <a:pos x="299" y="45"/>
                </a:cxn>
                <a:cxn ang="0">
                  <a:pos x="308" y="53"/>
                </a:cxn>
                <a:cxn ang="0">
                  <a:pos x="315" y="64"/>
                </a:cxn>
                <a:cxn ang="0">
                  <a:pos x="319" y="74"/>
                </a:cxn>
                <a:cxn ang="0">
                  <a:pos x="317" y="82"/>
                </a:cxn>
                <a:cxn ang="0">
                  <a:pos x="314" y="93"/>
                </a:cxn>
                <a:cxn ang="0">
                  <a:pos x="304" y="102"/>
                </a:cxn>
                <a:cxn ang="0">
                  <a:pos x="292" y="107"/>
                </a:cxn>
                <a:cxn ang="0">
                  <a:pos x="286" y="107"/>
                </a:cxn>
                <a:cxn ang="0">
                  <a:pos x="141" y="294"/>
                </a:cxn>
                <a:cxn ang="0">
                  <a:pos x="130" y="297"/>
                </a:cxn>
                <a:cxn ang="0">
                  <a:pos x="112" y="294"/>
                </a:cxn>
                <a:cxn ang="0">
                  <a:pos x="9" y="194"/>
                </a:cxn>
                <a:cxn ang="0">
                  <a:pos x="5" y="189"/>
                </a:cxn>
                <a:cxn ang="0">
                  <a:pos x="0" y="178"/>
                </a:cxn>
                <a:cxn ang="0">
                  <a:pos x="0" y="165"/>
                </a:cxn>
                <a:cxn ang="0">
                  <a:pos x="5" y="154"/>
                </a:cxn>
                <a:cxn ang="0">
                  <a:pos x="136" y="24"/>
                </a:cxn>
                <a:cxn ang="0">
                  <a:pos x="147" y="15"/>
                </a:cxn>
                <a:cxn ang="0">
                  <a:pos x="176" y="2"/>
                </a:cxn>
                <a:cxn ang="0">
                  <a:pos x="27" y="163"/>
                </a:cxn>
                <a:cxn ang="0">
                  <a:pos x="23" y="167"/>
                </a:cxn>
                <a:cxn ang="0">
                  <a:pos x="23" y="176"/>
                </a:cxn>
                <a:cxn ang="0">
                  <a:pos x="27" y="180"/>
                </a:cxn>
              </a:cxnLst>
              <a:rect l="0" t="0" r="r" b="b"/>
              <a:pathLst>
                <a:path w="361" h="297">
                  <a:moveTo>
                    <a:pt x="330" y="0"/>
                  </a:moveTo>
                  <a:lnTo>
                    <a:pt x="254" y="0"/>
                  </a:lnTo>
                  <a:lnTo>
                    <a:pt x="254" y="0"/>
                  </a:lnTo>
                  <a:lnTo>
                    <a:pt x="239" y="2"/>
                  </a:lnTo>
                  <a:lnTo>
                    <a:pt x="225" y="7"/>
                  </a:lnTo>
                  <a:lnTo>
                    <a:pt x="210" y="15"/>
                  </a:lnTo>
                  <a:lnTo>
                    <a:pt x="199" y="24"/>
                  </a:lnTo>
                  <a:lnTo>
                    <a:pt x="74" y="149"/>
                  </a:lnTo>
                  <a:lnTo>
                    <a:pt x="74" y="149"/>
                  </a:lnTo>
                  <a:lnTo>
                    <a:pt x="69" y="154"/>
                  </a:lnTo>
                  <a:lnTo>
                    <a:pt x="67" y="160"/>
                  </a:lnTo>
                  <a:lnTo>
                    <a:pt x="65" y="165"/>
                  </a:lnTo>
                  <a:lnTo>
                    <a:pt x="63" y="172"/>
                  </a:lnTo>
                  <a:lnTo>
                    <a:pt x="65" y="178"/>
                  </a:lnTo>
                  <a:lnTo>
                    <a:pt x="67" y="183"/>
                  </a:lnTo>
                  <a:lnTo>
                    <a:pt x="69" y="189"/>
                  </a:lnTo>
                  <a:lnTo>
                    <a:pt x="74" y="194"/>
                  </a:lnTo>
                  <a:lnTo>
                    <a:pt x="167" y="288"/>
                  </a:lnTo>
                  <a:lnTo>
                    <a:pt x="167" y="288"/>
                  </a:lnTo>
                  <a:lnTo>
                    <a:pt x="172" y="292"/>
                  </a:lnTo>
                  <a:lnTo>
                    <a:pt x="178" y="296"/>
                  </a:lnTo>
                  <a:lnTo>
                    <a:pt x="183" y="297"/>
                  </a:lnTo>
                  <a:lnTo>
                    <a:pt x="190" y="297"/>
                  </a:lnTo>
                  <a:lnTo>
                    <a:pt x="196" y="297"/>
                  </a:lnTo>
                  <a:lnTo>
                    <a:pt x="201" y="296"/>
                  </a:lnTo>
                  <a:lnTo>
                    <a:pt x="208" y="292"/>
                  </a:lnTo>
                  <a:lnTo>
                    <a:pt x="212" y="288"/>
                  </a:lnTo>
                  <a:lnTo>
                    <a:pt x="339" y="162"/>
                  </a:lnTo>
                  <a:lnTo>
                    <a:pt x="339" y="162"/>
                  </a:lnTo>
                  <a:lnTo>
                    <a:pt x="348" y="151"/>
                  </a:lnTo>
                  <a:lnTo>
                    <a:pt x="355" y="136"/>
                  </a:lnTo>
                  <a:lnTo>
                    <a:pt x="359" y="122"/>
                  </a:lnTo>
                  <a:lnTo>
                    <a:pt x="361" y="107"/>
                  </a:lnTo>
                  <a:lnTo>
                    <a:pt x="361" y="33"/>
                  </a:lnTo>
                  <a:lnTo>
                    <a:pt x="361" y="33"/>
                  </a:lnTo>
                  <a:lnTo>
                    <a:pt x="361" y="26"/>
                  </a:lnTo>
                  <a:lnTo>
                    <a:pt x="359" y="20"/>
                  </a:lnTo>
                  <a:lnTo>
                    <a:pt x="355" y="15"/>
                  </a:lnTo>
                  <a:lnTo>
                    <a:pt x="352" y="9"/>
                  </a:lnTo>
                  <a:lnTo>
                    <a:pt x="346" y="6"/>
                  </a:lnTo>
                  <a:lnTo>
                    <a:pt x="341" y="4"/>
                  </a:lnTo>
                  <a:lnTo>
                    <a:pt x="335" y="2"/>
                  </a:lnTo>
                  <a:lnTo>
                    <a:pt x="330" y="0"/>
                  </a:lnTo>
                  <a:lnTo>
                    <a:pt x="330" y="0"/>
                  </a:lnTo>
                  <a:close/>
                  <a:moveTo>
                    <a:pt x="286" y="107"/>
                  </a:moveTo>
                  <a:lnTo>
                    <a:pt x="286" y="107"/>
                  </a:lnTo>
                  <a:lnTo>
                    <a:pt x="279" y="107"/>
                  </a:lnTo>
                  <a:lnTo>
                    <a:pt x="274" y="105"/>
                  </a:lnTo>
                  <a:lnTo>
                    <a:pt x="268" y="102"/>
                  </a:lnTo>
                  <a:lnTo>
                    <a:pt x="263" y="98"/>
                  </a:lnTo>
                  <a:lnTo>
                    <a:pt x="259" y="93"/>
                  </a:lnTo>
                  <a:lnTo>
                    <a:pt x="257" y="87"/>
                  </a:lnTo>
                  <a:lnTo>
                    <a:pt x="256" y="82"/>
                  </a:lnTo>
                  <a:lnTo>
                    <a:pt x="254" y="74"/>
                  </a:lnTo>
                  <a:lnTo>
                    <a:pt x="254" y="74"/>
                  </a:lnTo>
                  <a:lnTo>
                    <a:pt x="256" y="69"/>
                  </a:lnTo>
                  <a:lnTo>
                    <a:pt x="257" y="64"/>
                  </a:lnTo>
                  <a:lnTo>
                    <a:pt x="259" y="58"/>
                  </a:lnTo>
                  <a:lnTo>
                    <a:pt x="263" y="53"/>
                  </a:lnTo>
                  <a:lnTo>
                    <a:pt x="268" y="49"/>
                  </a:lnTo>
                  <a:lnTo>
                    <a:pt x="274" y="45"/>
                  </a:lnTo>
                  <a:lnTo>
                    <a:pt x="279" y="44"/>
                  </a:lnTo>
                  <a:lnTo>
                    <a:pt x="286" y="44"/>
                  </a:lnTo>
                  <a:lnTo>
                    <a:pt x="286" y="44"/>
                  </a:lnTo>
                  <a:lnTo>
                    <a:pt x="292" y="44"/>
                  </a:lnTo>
                  <a:lnTo>
                    <a:pt x="299" y="45"/>
                  </a:lnTo>
                  <a:lnTo>
                    <a:pt x="304" y="49"/>
                  </a:lnTo>
                  <a:lnTo>
                    <a:pt x="308" y="53"/>
                  </a:lnTo>
                  <a:lnTo>
                    <a:pt x="314" y="58"/>
                  </a:lnTo>
                  <a:lnTo>
                    <a:pt x="315" y="64"/>
                  </a:lnTo>
                  <a:lnTo>
                    <a:pt x="317" y="69"/>
                  </a:lnTo>
                  <a:lnTo>
                    <a:pt x="319" y="74"/>
                  </a:lnTo>
                  <a:lnTo>
                    <a:pt x="319" y="74"/>
                  </a:lnTo>
                  <a:lnTo>
                    <a:pt x="317" y="82"/>
                  </a:lnTo>
                  <a:lnTo>
                    <a:pt x="315" y="87"/>
                  </a:lnTo>
                  <a:lnTo>
                    <a:pt x="314" y="93"/>
                  </a:lnTo>
                  <a:lnTo>
                    <a:pt x="308" y="98"/>
                  </a:lnTo>
                  <a:lnTo>
                    <a:pt x="304" y="102"/>
                  </a:lnTo>
                  <a:lnTo>
                    <a:pt x="299" y="105"/>
                  </a:lnTo>
                  <a:lnTo>
                    <a:pt x="292" y="107"/>
                  </a:lnTo>
                  <a:lnTo>
                    <a:pt x="286" y="107"/>
                  </a:lnTo>
                  <a:lnTo>
                    <a:pt x="286" y="107"/>
                  </a:lnTo>
                  <a:close/>
                  <a:moveTo>
                    <a:pt x="27" y="180"/>
                  </a:moveTo>
                  <a:lnTo>
                    <a:pt x="141" y="294"/>
                  </a:lnTo>
                  <a:lnTo>
                    <a:pt x="141" y="294"/>
                  </a:lnTo>
                  <a:lnTo>
                    <a:pt x="130" y="297"/>
                  </a:lnTo>
                  <a:lnTo>
                    <a:pt x="121" y="297"/>
                  </a:lnTo>
                  <a:lnTo>
                    <a:pt x="112" y="294"/>
                  </a:lnTo>
                  <a:lnTo>
                    <a:pt x="103" y="288"/>
                  </a:lnTo>
                  <a:lnTo>
                    <a:pt x="9" y="194"/>
                  </a:lnTo>
                  <a:lnTo>
                    <a:pt x="9" y="194"/>
                  </a:lnTo>
                  <a:lnTo>
                    <a:pt x="5" y="189"/>
                  </a:lnTo>
                  <a:lnTo>
                    <a:pt x="2" y="183"/>
                  </a:lnTo>
                  <a:lnTo>
                    <a:pt x="0" y="178"/>
                  </a:lnTo>
                  <a:lnTo>
                    <a:pt x="0" y="172"/>
                  </a:lnTo>
                  <a:lnTo>
                    <a:pt x="0" y="165"/>
                  </a:lnTo>
                  <a:lnTo>
                    <a:pt x="2" y="160"/>
                  </a:lnTo>
                  <a:lnTo>
                    <a:pt x="5" y="154"/>
                  </a:lnTo>
                  <a:lnTo>
                    <a:pt x="9" y="149"/>
                  </a:lnTo>
                  <a:lnTo>
                    <a:pt x="136" y="24"/>
                  </a:lnTo>
                  <a:lnTo>
                    <a:pt x="136" y="24"/>
                  </a:lnTo>
                  <a:lnTo>
                    <a:pt x="147" y="15"/>
                  </a:lnTo>
                  <a:lnTo>
                    <a:pt x="161" y="7"/>
                  </a:lnTo>
                  <a:lnTo>
                    <a:pt x="176" y="2"/>
                  </a:lnTo>
                  <a:lnTo>
                    <a:pt x="190" y="0"/>
                  </a:lnTo>
                  <a:lnTo>
                    <a:pt x="27" y="163"/>
                  </a:lnTo>
                  <a:lnTo>
                    <a:pt x="27" y="163"/>
                  </a:lnTo>
                  <a:lnTo>
                    <a:pt x="23" y="167"/>
                  </a:lnTo>
                  <a:lnTo>
                    <a:pt x="23" y="172"/>
                  </a:lnTo>
                  <a:lnTo>
                    <a:pt x="23" y="176"/>
                  </a:lnTo>
                  <a:lnTo>
                    <a:pt x="27" y="180"/>
                  </a:lnTo>
                  <a:lnTo>
                    <a:pt x="27" y="180"/>
                  </a:lnTo>
                  <a:close/>
                </a:path>
              </a:pathLst>
            </a:custGeom>
            <a:solidFill>
              <a:srgbClr val="A2C4A1"/>
            </a:solidFill>
            <a:ln w="9525">
              <a:noFill/>
              <a:round/>
            </a:ln>
          </p:spPr>
          <p:txBody>
            <a:bodyPr vert="horz" wrap="square" lIns="91432" tIns="45716" rIns="91432" bIns="45716" numCol="1" anchor="t" anchorCtr="0" compatLnSpc="1"/>
            <a:lstStyle/>
            <a:p>
              <a:pPr>
                <a:defRPr/>
              </a:pPr>
              <a:endParaRPr 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37" name="Freeform 32"/>
            <p:cNvSpPr>
              <a:spLocks noEditPoints="1"/>
            </p:cNvSpPr>
            <p:nvPr/>
          </p:nvSpPr>
          <p:spPr bwMode="auto">
            <a:xfrm>
              <a:off x="10330220" y="1989978"/>
              <a:ext cx="556286" cy="455210"/>
            </a:xfrm>
            <a:custGeom>
              <a:avLst/>
              <a:gdLst/>
              <a:ahLst/>
              <a:cxnLst>
                <a:cxn ang="0">
                  <a:pos x="254" y="0"/>
                </a:cxn>
                <a:cxn ang="0">
                  <a:pos x="239" y="2"/>
                </a:cxn>
                <a:cxn ang="0">
                  <a:pos x="210" y="15"/>
                </a:cxn>
                <a:cxn ang="0">
                  <a:pos x="74" y="149"/>
                </a:cxn>
                <a:cxn ang="0">
                  <a:pos x="69" y="154"/>
                </a:cxn>
                <a:cxn ang="0">
                  <a:pos x="65" y="165"/>
                </a:cxn>
                <a:cxn ang="0">
                  <a:pos x="65" y="178"/>
                </a:cxn>
                <a:cxn ang="0">
                  <a:pos x="69" y="189"/>
                </a:cxn>
                <a:cxn ang="0">
                  <a:pos x="167" y="288"/>
                </a:cxn>
                <a:cxn ang="0">
                  <a:pos x="172" y="292"/>
                </a:cxn>
                <a:cxn ang="0">
                  <a:pos x="183" y="297"/>
                </a:cxn>
                <a:cxn ang="0">
                  <a:pos x="196" y="297"/>
                </a:cxn>
                <a:cxn ang="0">
                  <a:pos x="208" y="292"/>
                </a:cxn>
                <a:cxn ang="0">
                  <a:pos x="339" y="162"/>
                </a:cxn>
                <a:cxn ang="0">
                  <a:pos x="348" y="151"/>
                </a:cxn>
                <a:cxn ang="0">
                  <a:pos x="359" y="122"/>
                </a:cxn>
                <a:cxn ang="0">
                  <a:pos x="361" y="33"/>
                </a:cxn>
                <a:cxn ang="0">
                  <a:pos x="361" y="26"/>
                </a:cxn>
                <a:cxn ang="0">
                  <a:pos x="355" y="15"/>
                </a:cxn>
                <a:cxn ang="0">
                  <a:pos x="346" y="6"/>
                </a:cxn>
                <a:cxn ang="0">
                  <a:pos x="335" y="2"/>
                </a:cxn>
                <a:cxn ang="0">
                  <a:pos x="330" y="0"/>
                </a:cxn>
                <a:cxn ang="0">
                  <a:pos x="286" y="107"/>
                </a:cxn>
                <a:cxn ang="0">
                  <a:pos x="274" y="105"/>
                </a:cxn>
                <a:cxn ang="0">
                  <a:pos x="263" y="98"/>
                </a:cxn>
                <a:cxn ang="0">
                  <a:pos x="257" y="87"/>
                </a:cxn>
                <a:cxn ang="0">
                  <a:pos x="254" y="74"/>
                </a:cxn>
                <a:cxn ang="0">
                  <a:pos x="256" y="69"/>
                </a:cxn>
                <a:cxn ang="0">
                  <a:pos x="259" y="58"/>
                </a:cxn>
                <a:cxn ang="0">
                  <a:pos x="268" y="49"/>
                </a:cxn>
                <a:cxn ang="0">
                  <a:pos x="279" y="44"/>
                </a:cxn>
                <a:cxn ang="0">
                  <a:pos x="286" y="44"/>
                </a:cxn>
                <a:cxn ang="0">
                  <a:pos x="299" y="45"/>
                </a:cxn>
                <a:cxn ang="0">
                  <a:pos x="308" y="53"/>
                </a:cxn>
                <a:cxn ang="0">
                  <a:pos x="315" y="64"/>
                </a:cxn>
                <a:cxn ang="0">
                  <a:pos x="319" y="74"/>
                </a:cxn>
                <a:cxn ang="0">
                  <a:pos x="317" y="82"/>
                </a:cxn>
                <a:cxn ang="0">
                  <a:pos x="314" y="93"/>
                </a:cxn>
                <a:cxn ang="0">
                  <a:pos x="304" y="102"/>
                </a:cxn>
                <a:cxn ang="0">
                  <a:pos x="292" y="107"/>
                </a:cxn>
                <a:cxn ang="0">
                  <a:pos x="286" y="107"/>
                </a:cxn>
                <a:cxn ang="0">
                  <a:pos x="141" y="294"/>
                </a:cxn>
                <a:cxn ang="0">
                  <a:pos x="130" y="297"/>
                </a:cxn>
                <a:cxn ang="0">
                  <a:pos x="112" y="294"/>
                </a:cxn>
                <a:cxn ang="0">
                  <a:pos x="9" y="194"/>
                </a:cxn>
                <a:cxn ang="0">
                  <a:pos x="5" y="189"/>
                </a:cxn>
                <a:cxn ang="0">
                  <a:pos x="0" y="178"/>
                </a:cxn>
                <a:cxn ang="0">
                  <a:pos x="0" y="165"/>
                </a:cxn>
                <a:cxn ang="0">
                  <a:pos x="5" y="154"/>
                </a:cxn>
                <a:cxn ang="0">
                  <a:pos x="136" y="24"/>
                </a:cxn>
                <a:cxn ang="0">
                  <a:pos x="147" y="15"/>
                </a:cxn>
                <a:cxn ang="0">
                  <a:pos x="176" y="2"/>
                </a:cxn>
                <a:cxn ang="0">
                  <a:pos x="27" y="163"/>
                </a:cxn>
                <a:cxn ang="0">
                  <a:pos x="23" y="167"/>
                </a:cxn>
                <a:cxn ang="0">
                  <a:pos x="23" y="176"/>
                </a:cxn>
                <a:cxn ang="0">
                  <a:pos x="27" y="180"/>
                </a:cxn>
              </a:cxnLst>
              <a:rect l="0" t="0" r="r" b="b"/>
              <a:pathLst>
                <a:path w="361" h="297">
                  <a:moveTo>
                    <a:pt x="330" y="0"/>
                  </a:moveTo>
                  <a:lnTo>
                    <a:pt x="254" y="0"/>
                  </a:lnTo>
                  <a:lnTo>
                    <a:pt x="254" y="0"/>
                  </a:lnTo>
                  <a:lnTo>
                    <a:pt x="239" y="2"/>
                  </a:lnTo>
                  <a:lnTo>
                    <a:pt x="225" y="7"/>
                  </a:lnTo>
                  <a:lnTo>
                    <a:pt x="210" y="15"/>
                  </a:lnTo>
                  <a:lnTo>
                    <a:pt x="199" y="24"/>
                  </a:lnTo>
                  <a:lnTo>
                    <a:pt x="74" y="149"/>
                  </a:lnTo>
                  <a:lnTo>
                    <a:pt x="74" y="149"/>
                  </a:lnTo>
                  <a:lnTo>
                    <a:pt x="69" y="154"/>
                  </a:lnTo>
                  <a:lnTo>
                    <a:pt x="67" y="160"/>
                  </a:lnTo>
                  <a:lnTo>
                    <a:pt x="65" y="165"/>
                  </a:lnTo>
                  <a:lnTo>
                    <a:pt x="63" y="172"/>
                  </a:lnTo>
                  <a:lnTo>
                    <a:pt x="65" y="178"/>
                  </a:lnTo>
                  <a:lnTo>
                    <a:pt x="67" y="183"/>
                  </a:lnTo>
                  <a:lnTo>
                    <a:pt x="69" y="189"/>
                  </a:lnTo>
                  <a:lnTo>
                    <a:pt x="74" y="194"/>
                  </a:lnTo>
                  <a:lnTo>
                    <a:pt x="167" y="288"/>
                  </a:lnTo>
                  <a:lnTo>
                    <a:pt x="167" y="288"/>
                  </a:lnTo>
                  <a:lnTo>
                    <a:pt x="172" y="292"/>
                  </a:lnTo>
                  <a:lnTo>
                    <a:pt x="178" y="296"/>
                  </a:lnTo>
                  <a:lnTo>
                    <a:pt x="183" y="297"/>
                  </a:lnTo>
                  <a:lnTo>
                    <a:pt x="190" y="297"/>
                  </a:lnTo>
                  <a:lnTo>
                    <a:pt x="196" y="297"/>
                  </a:lnTo>
                  <a:lnTo>
                    <a:pt x="201" y="296"/>
                  </a:lnTo>
                  <a:lnTo>
                    <a:pt x="208" y="292"/>
                  </a:lnTo>
                  <a:lnTo>
                    <a:pt x="212" y="288"/>
                  </a:lnTo>
                  <a:lnTo>
                    <a:pt x="339" y="162"/>
                  </a:lnTo>
                  <a:lnTo>
                    <a:pt x="339" y="162"/>
                  </a:lnTo>
                  <a:lnTo>
                    <a:pt x="348" y="151"/>
                  </a:lnTo>
                  <a:lnTo>
                    <a:pt x="355" y="136"/>
                  </a:lnTo>
                  <a:lnTo>
                    <a:pt x="359" y="122"/>
                  </a:lnTo>
                  <a:lnTo>
                    <a:pt x="361" y="107"/>
                  </a:lnTo>
                  <a:lnTo>
                    <a:pt x="361" y="33"/>
                  </a:lnTo>
                  <a:lnTo>
                    <a:pt x="361" y="33"/>
                  </a:lnTo>
                  <a:lnTo>
                    <a:pt x="361" y="26"/>
                  </a:lnTo>
                  <a:lnTo>
                    <a:pt x="359" y="20"/>
                  </a:lnTo>
                  <a:lnTo>
                    <a:pt x="355" y="15"/>
                  </a:lnTo>
                  <a:lnTo>
                    <a:pt x="352" y="9"/>
                  </a:lnTo>
                  <a:lnTo>
                    <a:pt x="346" y="6"/>
                  </a:lnTo>
                  <a:lnTo>
                    <a:pt x="341" y="4"/>
                  </a:lnTo>
                  <a:lnTo>
                    <a:pt x="335" y="2"/>
                  </a:lnTo>
                  <a:lnTo>
                    <a:pt x="330" y="0"/>
                  </a:lnTo>
                  <a:lnTo>
                    <a:pt x="330" y="0"/>
                  </a:lnTo>
                  <a:close/>
                  <a:moveTo>
                    <a:pt x="286" y="107"/>
                  </a:moveTo>
                  <a:lnTo>
                    <a:pt x="286" y="107"/>
                  </a:lnTo>
                  <a:lnTo>
                    <a:pt x="279" y="107"/>
                  </a:lnTo>
                  <a:lnTo>
                    <a:pt x="274" y="105"/>
                  </a:lnTo>
                  <a:lnTo>
                    <a:pt x="268" y="102"/>
                  </a:lnTo>
                  <a:lnTo>
                    <a:pt x="263" y="98"/>
                  </a:lnTo>
                  <a:lnTo>
                    <a:pt x="259" y="93"/>
                  </a:lnTo>
                  <a:lnTo>
                    <a:pt x="257" y="87"/>
                  </a:lnTo>
                  <a:lnTo>
                    <a:pt x="256" y="82"/>
                  </a:lnTo>
                  <a:lnTo>
                    <a:pt x="254" y="74"/>
                  </a:lnTo>
                  <a:lnTo>
                    <a:pt x="254" y="74"/>
                  </a:lnTo>
                  <a:lnTo>
                    <a:pt x="256" y="69"/>
                  </a:lnTo>
                  <a:lnTo>
                    <a:pt x="257" y="64"/>
                  </a:lnTo>
                  <a:lnTo>
                    <a:pt x="259" y="58"/>
                  </a:lnTo>
                  <a:lnTo>
                    <a:pt x="263" y="53"/>
                  </a:lnTo>
                  <a:lnTo>
                    <a:pt x="268" y="49"/>
                  </a:lnTo>
                  <a:lnTo>
                    <a:pt x="274" y="45"/>
                  </a:lnTo>
                  <a:lnTo>
                    <a:pt x="279" y="44"/>
                  </a:lnTo>
                  <a:lnTo>
                    <a:pt x="286" y="44"/>
                  </a:lnTo>
                  <a:lnTo>
                    <a:pt x="286" y="44"/>
                  </a:lnTo>
                  <a:lnTo>
                    <a:pt x="292" y="44"/>
                  </a:lnTo>
                  <a:lnTo>
                    <a:pt x="299" y="45"/>
                  </a:lnTo>
                  <a:lnTo>
                    <a:pt x="304" y="49"/>
                  </a:lnTo>
                  <a:lnTo>
                    <a:pt x="308" y="53"/>
                  </a:lnTo>
                  <a:lnTo>
                    <a:pt x="314" y="58"/>
                  </a:lnTo>
                  <a:lnTo>
                    <a:pt x="315" y="64"/>
                  </a:lnTo>
                  <a:lnTo>
                    <a:pt x="317" y="69"/>
                  </a:lnTo>
                  <a:lnTo>
                    <a:pt x="319" y="74"/>
                  </a:lnTo>
                  <a:lnTo>
                    <a:pt x="319" y="74"/>
                  </a:lnTo>
                  <a:lnTo>
                    <a:pt x="317" y="82"/>
                  </a:lnTo>
                  <a:lnTo>
                    <a:pt x="315" y="87"/>
                  </a:lnTo>
                  <a:lnTo>
                    <a:pt x="314" y="93"/>
                  </a:lnTo>
                  <a:lnTo>
                    <a:pt x="308" y="98"/>
                  </a:lnTo>
                  <a:lnTo>
                    <a:pt x="304" y="102"/>
                  </a:lnTo>
                  <a:lnTo>
                    <a:pt x="299" y="105"/>
                  </a:lnTo>
                  <a:lnTo>
                    <a:pt x="292" y="107"/>
                  </a:lnTo>
                  <a:lnTo>
                    <a:pt x="286" y="107"/>
                  </a:lnTo>
                  <a:lnTo>
                    <a:pt x="286" y="107"/>
                  </a:lnTo>
                  <a:close/>
                  <a:moveTo>
                    <a:pt x="27" y="180"/>
                  </a:moveTo>
                  <a:lnTo>
                    <a:pt x="141" y="294"/>
                  </a:lnTo>
                  <a:lnTo>
                    <a:pt x="141" y="294"/>
                  </a:lnTo>
                  <a:lnTo>
                    <a:pt x="130" y="297"/>
                  </a:lnTo>
                  <a:lnTo>
                    <a:pt x="121" y="297"/>
                  </a:lnTo>
                  <a:lnTo>
                    <a:pt x="112" y="294"/>
                  </a:lnTo>
                  <a:lnTo>
                    <a:pt x="103" y="288"/>
                  </a:lnTo>
                  <a:lnTo>
                    <a:pt x="9" y="194"/>
                  </a:lnTo>
                  <a:lnTo>
                    <a:pt x="9" y="194"/>
                  </a:lnTo>
                  <a:lnTo>
                    <a:pt x="5" y="189"/>
                  </a:lnTo>
                  <a:lnTo>
                    <a:pt x="2" y="183"/>
                  </a:lnTo>
                  <a:lnTo>
                    <a:pt x="0" y="178"/>
                  </a:lnTo>
                  <a:lnTo>
                    <a:pt x="0" y="172"/>
                  </a:lnTo>
                  <a:lnTo>
                    <a:pt x="0" y="165"/>
                  </a:lnTo>
                  <a:lnTo>
                    <a:pt x="2" y="160"/>
                  </a:lnTo>
                  <a:lnTo>
                    <a:pt x="5" y="154"/>
                  </a:lnTo>
                  <a:lnTo>
                    <a:pt x="9" y="149"/>
                  </a:lnTo>
                  <a:lnTo>
                    <a:pt x="136" y="24"/>
                  </a:lnTo>
                  <a:lnTo>
                    <a:pt x="136" y="24"/>
                  </a:lnTo>
                  <a:lnTo>
                    <a:pt x="147" y="15"/>
                  </a:lnTo>
                  <a:lnTo>
                    <a:pt x="161" y="7"/>
                  </a:lnTo>
                  <a:lnTo>
                    <a:pt x="176" y="2"/>
                  </a:lnTo>
                  <a:lnTo>
                    <a:pt x="190" y="0"/>
                  </a:lnTo>
                  <a:lnTo>
                    <a:pt x="27" y="163"/>
                  </a:lnTo>
                  <a:lnTo>
                    <a:pt x="27" y="163"/>
                  </a:lnTo>
                  <a:lnTo>
                    <a:pt x="23" y="167"/>
                  </a:lnTo>
                  <a:lnTo>
                    <a:pt x="23" y="172"/>
                  </a:lnTo>
                  <a:lnTo>
                    <a:pt x="23" y="176"/>
                  </a:lnTo>
                  <a:lnTo>
                    <a:pt x="27" y="180"/>
                  </a:lnTo>
                  <a:lnTo>
                    <a:pt x="27" y="180"/>
                  </a:lnTo>
                  <a:close/>
                </a:path>
              </a:pathLst>
            </a:custGeom>
            <a:solidFill>
              <a:srgbClr val="A2C4A1"/>
            </a:solidFill>
            <a:ln w="9525">
              <a:noFill/>
              <a:round/>
            </a:ln>
          </p:spPr>
          <p:txBody>
            <a:bodyPr vert="horz" wrap="square" lIns="91432" tIns="45716" rIns="91432" bIns="45716" numCol="1" anchor="t" anchorCtr="0" compatLnSpc="1"/>
            <a:lstStyle/>
            <a:p>
              <a:pPr>
                <a:defRPr/>
              </a:pPr>
              <a:endParaRPr 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4756667" y="5451209"/>
            <a:ext cx="641806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"/>
          <p:cNvSpPr txBox="1"/>
          <p:nvPr/>
        </p:nvSpPr>
        <p:spPr>
          <a:xfrm>
            <a:off x="4421314" y="458059"/>
            <a:ext cx="3231042" cy="518160"/>
          </a:xfrm>
          <a:prstGeom prst="rect">
            <a:avLst/>
          </a:prstGeom>
          <a:noFill/>
        </p:spPr>
        <p:txBody>
          <a:bodyPr wrap="square" lIns="87757" tIns="43879" rIns="87757" bIns="43879" rtlCol="0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2"/>
                </a:solidFill>
                <a:latin typeface="思源黑体 CN Bold" pitchFamily="34" charset="-122"/>
                <a:ea typeface="思源黑体 CN Bold" pitchFamily="34" charset="-122"/>
              </a:defRPr>
            </a:lvl1pPr>
          </a:lstStyle>
          <a:p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三类用户</a:t>
            </a:r>
            <a:endParaRPr lang="en-US" altLang="zh-CN" sz="28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9" name="TextBox 20"/>
          <p:cNvSpPr txBox="1"/>
          <p:nvPr/>
        </p:nvSpPr>
        <p:spPr>
          <a:xfrm>
            <a:off x="5330714" y="909619"/>
            <a:ext cx="1412240" cy="213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THE TITEL</a:t>
            </a:r>
            <a:endParaRPr lang="zh-CN" altLang="en-US" sz="8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00">
        <p14:gallery dir="l"/>
      </p:transition>
    </mc:Choice>
    <mc:Fallback>
      <p:transition spd="slow" advTm="2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2"/>
          <p:cNvSpPr txBox="1"/>
          <p:nvPr/>
        </p:nvSpPr>
        <p:spPr>
          <a:xfrm>
            <a:off x="3583176" y="3135931"/>
            <a:ext cx="5184312" cy="826135"/>
          </a:xfrm>
          <a:prstGeom prst="rect">
            <a:avLst/>
          </a:prstGeom>
          <a:noFill/>
        </p:spPr>
        <p:txBody>
          <a:bodyPr wrap="square" lIns="87757" tIns="43878" rIns="87757" bIns="43878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bg1"/>
                </a:solidFill>
                <a:latin typeface="Agency FB" panose="020B0503020202020204" pitchFamily="34" charset="0"/>
              </a:defRPr>
            </a:lvl1pPr>
          </a:lstStyle>
          <a:p>
            <a:pPr algn="ctr"/>
            <a:r>
              <a:rPr lang="zh-CN" altLang="en-US" sz="4800" b="1" spc="1200" dirty="0">
                <a:solidFill>
                  <a:srgbClr val="83A97E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所需设备</a:t>
            </a:r>
            <a:endParaRPr lang="zh-CN" altLang="en-US" sz="4800" b="1" spc="1200" dirty="0">
              <a:solidFill>
                <a:srgbClr val="83A97E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48947" y="2040853"/>
            <a:ext cx="10972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83A97E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07</a:t>
            </a:r>
            <a:endParaRPr lang="zh-CN" altLang="en-US" sz="7200" dirty="0">
              <a:solidFill>
                <a:srgbClr val="83A97E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flip dir="r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2"/>
          <p:cNvSpPr/>
          <p:nvPr/>
        </p:nvSpPr>
        <p:spPr>
          <a:xfrm>
            <a:off x="1449387" y="1870045"/>
            <a:ext cx="968737" cy="2315428"/>
          </a:xfrm>
          <a:prstGeom prst="rect">
            <a:avLst/>
          </a:prstGeom>
        </p:spPr>
        <p:txBody>
          <a:bodyPr wrap="none" lIns="90000" tIns="46800" rIns="90000" bIns="4680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72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 </a:t>
            </a:r>
            <a:endParaRPr lang="en-US" altLang="zh-CN" sz="7200" b="1" spc="6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7200" b="1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录</a:t>
            </a:r>
            <a:endParaRPr lang="zh-CN" altLang="en-US" sz="7200" b="1" spc="6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411470" y="991115"/>
            <a:ext cx="5562600" cy="533400"/>
          </a:xfrm>
          <a:prstGeom prst="rect">
            <a:avLst/>
          </a:prstGeom>
          <a:noFill/>
          <a:ln>
            <a:solidFill>
              <a:srgbClr val="A2C4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411470" y="1753115"/>
            <a:ext cx="5562600" cy="533400"/>
          </a:xfrm>
          <a:prstGeom prst="rect">
            <a:avLst/>
          </a:prstGeom>
          <a:noFill/>
          <a:ln>
            <a:solidFill>
              <a:srgbClr val="A2C4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411470" y="2438915"/>
            <a:ext cx="5562600" cy="533400"/>
          </a:xfrm>
          <a:prstGeom prst="rect">
            <a:avLst/>
          </a:prstGeom>
          <a:noFill/>
          <a:ln>
            <a:solidFill>
              <a:srgbClr val="A2C4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411787" y="3160910"/>
            <a:ext cx="5562600" cy="533400"/>
          </a:xfrm>
          <a:prstGeom prst="rect">
            <a:avLst/>
          </a:prstGeom>
          <a:noFill/>
          <a:ln>
            <a:solidFill>
              <a:srgbClr val="A2C4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411787" y="1027777"/>
            <a:ext cx="32766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600" dirty="0">
                <a:solidFill>
                  <a:srgbClr val="83A9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</a:t>
            </a:r>
            <a:r>
              <a:rPr lang="zh-CN" altLang="en-US" sz="2400" spc="600" dirty="0">
                <a:solidFill>
                  <a:srgbClr val="83A9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功能特征</a:t>
            </a:r>
            <a:endParaRPr lang="zh-CN" altLang="en-US" sz="2400" spc="600" dirty="0">
              <a:solidFill>
                <a:srgbClr val="83A9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411787" y="1789777"/>
            <a:ext cx="32766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600" dirty="0">
                <a:solidFill>
                  <a:srgbClr val="83A9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</a:t>
            </a:r>
            <a:r>
              <a:rPr lang="zh-CN" altLang="en-US" sz="2400" spc="600" dirty="0">
                <a:solidFill>
                  <a:srgbClr val="83A9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背景知识</a:t>
            </a:r>
            <a:endParaRPr lang="zh-CN" altLang="en-US" sz="2400" spc="600" dirty="0">
              <a:solidFill>
                <a:srgbClr val="83A9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411787" y="2488733"/>
            <a:ext cx="32766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600" dirty="0">
                <a:solidFill>
                  <a:srgbClr val="83A9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</a:t>
            </a:r>
            <a:r>
              <a:rPr lang="zh-CN" altLang="en-US" sz="2400" spc="600" dirty="0">
                <a:solidFill>
                  <a:srgbClr val="83A9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存在问题</a:t>
            </a:r>
            <a:endParaRPr lang="zh-CN" altLang="en-US" sz="2400" spc="600" dirty="0">
              <a:solidFill>
                <a:srgbClr val="83A9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411787" y="3205956"/>
            <a:ext cx="32766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600" dirty="0">
                <a:solidFill>
                  <a:srgbClr val="83A9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 </a:t>
            </a:r>
            <a:r>
              <a:rPr lang="zh-CN" altLang="en-US" sz="2400" spc="600" dirty="0">
                <a:solidFill>
                  <a:srgbClr val="83A9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预期目标</a:t>
            </a:r>
            <a:endParaRPr lang="zh-CN" altLang="en-US" sz="2400" spc="600" dirty="0">
              <a:solidFill>
                <a:srgbClr val="83A9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411787" y="3922910"/>
            <a:ext cx="5562600" cy="533400"/>
          </a:xfrm>
          <a:prstGeom prst="rect">
            <a:avLst/>
          </a:prstGeom>
          <a:noFill/>
          <a:ln>
            <a:solidFill>
              <a:srgbClr val="A2C4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411787" y="4644905"/>
            <a:ext cx="5562600" cy="533400"/>
          </a:xfrm>
          <a:prstGeom prst="rect">
            <a:avLst/>
          </a:prstGeom>
          <a:noFill/>
          <a:ln>
            <a:solidFill>
              <a:srgbClr val="A2C4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411787" y="5366900"/>
            <a:ext cx="5562600" cy="533400"/>
          </a:xfrm>
          <a:prstGeom prst="rect">
            <a:avLst/>
          </a:prstGeom>
          <a:noFill/>
          <a:ln>
            <a:solidFill>
              <a:srgbClr val="A2C4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411787" y="3948906"/>
            <a:ext cx="32766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spc="600" dirty="0">
                <a:solidFill>
                  <a:srgbClr val="83A9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 </a:t>
            </a:r>
            <a:r>
              <a:rPr lang="zh-CN" altLang="en-US" sz="2400" spc="600" dirty="0">
                <a:solidFill>
                  <a:srgbClr val="83A9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目标用户</a:t>
            </a:r>
            <a:endParaRPr lang="zh-CN" altLang="en-US" sz="2400" spc="600" dirty="0">
              <a:solidFill>
                <a:srgbClr val="83A9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11787" y="4681696"/>
            <a:ext cx="32766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600" dirty="0">
                <a:solidFill>
                  <a:srgbClr val="83A9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 </a:t>
            </a:r>
            <a:r>
              <a:rPr lang="zh-CN" altLang="en-US" sz="2400" spc="600" dirty="0">
                <a:solidFill>
                  <a:srgbClr val="83A9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提出需求</a:t>
            </a:r>
            <a:endParaRPr lang="zh-CN" altLang="en-US" sz="2400" spc="600" dirty="0">
              <a:solidFill>
                <a:srgbClr val="83A9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411787" y="5413851"/>
            <a:ext cx="32766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600" dirty="0">
                <a:solidFill>
                  <a:srgbClr val="83A9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07 </a:t>
            </a:r>
            <a:r>
              <a:rPr lang="zh-CN" altLang="en-US" sz="2400" spc="600" dirty="0">
                <a:solidFill>
                  <a:srgbClr val="83A9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所需设备</a:t>
            </a:r>
            <a:endParaRPr lang="zh-CN" altLang="en-US" sz="2400" spc="600" dirty="0">
              <a:solidFill>
                <a:srgbClr val="83A9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flip dir="r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" grpId="0" bldLvl="0" animBg="1"/>
      <p:bldP spid="14" grpId="0" bldLvl="0" animBg="1"/>
      <p:bldP spid="15" grpId="0" bldLvl="0" animBg="1"/>
      <p:bldP spid="16" grpId="0" bldLvl="0" animBg="1"/>
      <p:bldP spid="3" grpId="0"/>
      <p:bldP spid="19" grpId="0"/>
      <p:bldP spid="20" grpId="0"/>
      <p:bldP spid="21" grpId="0"/>
      <p:bldP spid="4" grpId="0" bldLvl="0" animBg="1"/>
      <p:bldP spid="5" grpId="0" bldLvl="0" animBg="1"/>
      <p:bldP spid="6" grpId="0" bldLvl="0" animBg="1"/>
      <p:bldP spid="10" grpId="0"/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" r="10267"/>
          <a:stretch>
            <a:fillRect/>
          </a:stretch>
        </p:blipFill>
        <p:spPr>
          <a:xfrm>
            <a:off x="7441164" y="1946889"/>
            <a:ext cx="3685244" cy="4262896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1144961" y="2282828"/>
            <a:ext cx="5832241" cy="1013652"/>
            <a:chOff x="6445838" y="2443611"/>
            <a:chExt cx="5832680" cy="1013728"/>
          </a:xfrm>
        </p:grpSpPr>
        <p:sp>
          <p:nvSpPr>
            <p:cNvPr id="58" name="矩形 57"/>
            <p:cNvSpPr/>
            <p:nvPr/>
          </p:nvSpPr>
          <p:spPr>
            <a:xfrm>
              <a:off x="6445839" y="2811496"/>
              <a:ext cx="5832679" cy="64584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025">
                <a:lnSpc>
                  <a:spcPct val="150000"/>
                </a:lnSpc>
                <a:spcBef>
                  <a:spcPct val="20000"/>
                </a:spcBef>
              </a:pPr>
              <a:r>
                <a:rPr lang="zh-CN" altLang="en-US" sz="1400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作为商家和客服使用的主要设备，他们需要在计算机上登录商城平台进行商品管理、订单处理和客户服务。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445838" y="2443611"/>
              <a:ext cx="1600200" cy="307363"/>
            </a:xfrm>
            <a:prstGeom prst="rect">
              <a:avLst/>
            </a:prstGeom>
            <a:solidFill>
              <a:srgbClr val="A2C4A1"/>
            </a:solidFill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025"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Arial" panose="020B0604020202020204" pitchFamily="34" charset="0"/>
                </a:rPr>
                <a:t>计算机</a:t>
              </a:r>
              <a:endParaRPr 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7088115" y="2376465"/>
            <a:ext cx="771379" cy="771378"/>
            <a:chOff x="6938352" y="2232000"/>
            <a:chExt cx="771437" cy="771436"/>
          </a:xfrm>
        </p:grpSpPr>
        <p:sp>
          <p:nvSpPr>
            <p:cNvPr id="51" name="Oval 6"/>
            <p:cNvSpPr>
              <a:spLocks noChangeAspect="1"/>
            </p:cNvSpPr>
            <p:nvPr/>
          </p:nvSpPr>
          <p:spPr>
            <a:xfrm>
              <a:off x="6938352" y="2232000"/>
              <a:ext cx="771437" cy="771436"/>
            </a:xfrm>
            <a:prstGeom prst="ellipse">
              <a:avLst/>
            </a:prstGeom>
            <a:solidFill>
              <a:srgbClr val="A2C4A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latin typeface="+mn-ea"/>
              </a:endParaRPr>
            </a:p>
          </p:txBody>
        </p:sp>
        <p:sp>
          <p:nvSpPr>
            <p:cNvPr id="52" name="Freeform 62"/>
            <p:cNvSpPr>
              <a:spLocks noChangeAspect="1" noEditPoints="1"/>
            </p:cNvSpPr>
            <p:nvPr/>
          </p:nvSpPr>
          <p:spPr bwMode="auto">
            <a:xfrm>
              <a:off x="7152617" y="2445031"/>
              <a:ext cx="342906" cy="345373"/>
            </a:xfrm>
            <a:custGeom>
              <a:avLst/>
              <a:gdLst/>
              <a:ahLst/>
              <a:cxnLst>
                <a:cxn ang="0">
                  <a:pos x="58" y="33"/>
                </a:cxn>
                <a:cxn ang="0">
                  <a:pos x="57" y="34"/>
                </a:cxn>
                <a:cxn ang="0">
                  <a:pos x="50" y="35"/>
                </a:cxn>
                <a:cxn ang="0">
                  <a:pos x="49" y="39"/>
                </a:cxn>
                <a:cxn ang="0">
                  <a:pos x="53" y="44"/>
                </a:cxn>
                <a:cxn ang="0">
                  <a:pos x="53" y="45"/>
                </a:cxn>
                <a:cxn ang="0">
                  <a:pos x="53" y="46"/>
                </a:cxn>
                <a:cxn ang="0">
                  <a:pos x="45" y="53"/>
                </a:cxn>
                <a:cxn ang="0">
                  <a:pos x="44" y="52"/>
                </a:cxn>
                <a:cxn ang="0">
                  <a:pos x="39" y="48"/>
                </a:cxn>
                <a:cxn ang="0">
                  <a:pos x="36" y="50"/>
                </a:cxn>
                <a:cxn ang="0">
                  <a:pos x="34" y="57"/>
                </a:cxn>
                <a:cxn ang="0">
                  <a:pos x="33" y="58"/>
                </a:cxn>
                <a:cxn ang="0">
                  <a:pos x="25" y="58"/>
                </a:cxn>
                <a:cxn ang="0">
                  <a:pos x="23" y="57"/>
                </a:cxn>
                <a:cxn ang="0">
                  <a:pos x="22" y="50"/>
                </a:cxn>
                <a:cxn ang="0">
                  <a:pos x="19" y="48"/>
                </a:cxn>
                <a:cxn ang="0">
                  <a:pos x="14" y="52"/>
                </a:cxn>
                <a:cxn ang="0">
                  <a:pos x="13" y="53"/>
                </a:cxn>
                <a:cxn ang="0">
                  <a:pos x="12" y="52"/>
                </a:cxn>
                <a:cxn ang="0">
                  <a:pos x="5" y="46"/>
                </a:cxn>
                <a:cxn ang="0">
                  <a:pos x="5" y="45"/>
                </a:cxn>
                <a:cxn ang="0">
                  <a:pos x="5" y="44"/>
                </a:cxn>
                <a:cxn ang="0">
                  <a:pos x="9" y="39"/>
                </a:cxn>
                <a:cxn ang="0">
                  <a:pos x="8" y="35"/>
                </a:cxn>
                <a:cxn ang="0">
                  <a:pos x="1" y="34"/>
                </a:cxn>
                <a:cxn ang="0">
                  <a:pos x="0" y="33"/>
                </a:cxn>
                <a:cxn ang="0">
                  <a:pos x="0" y="24"/>
                </a:cxn>
                <a:cxn ang="0">
                  <a:pos x="1" y="23"/>
                </a:cxn>
                <a:cxn ang="0">
                  <a:pos x="8" y="22"/>
                </a:cxn>
                <a:cxn ang="0">
                  <a:pos x="9" y="18"/>
                </a:cxn>
                <a:cxn ang="0">
                  <a:pos x="5" y="13"/>
                </a:cxn>
                <a:cxn ang="0">
                  <a:pos x="5" y="12"/>
                </a:cxn>
                <a:cxn ang="0">
                  <a:pos x="5" y="11"/>
                </a:cxn>
                <a:cxn ang="0">
                  <a:pos x="13" y="5"/>
                </a:cxn>
                <a:cxn ang="0">
                  <a:pos x="14" y="5"/>
                </a:cxn>
                <a:cxn ang="0">
                  <a:pos x="19" y="9"/>
                </a:cxn>
                <a:cxn ang="0">
                  <a:pos x="22" y="8"/>
                </a:cxn>
                <a:cxn ang="0">
                  <a:pos x="23" y="1"/>
                </a:cxn>
                <a:cxn ang="0">
                  <a:pos x="25" y="0"/>
                </a:cxn>
                <a:cxn ang="0">
                  <a:pos x="33" y="0"/>
                </a:cxn>
                <a:cxn ang="0">
                  <a:pos x="34" y="1"/>
                </a:cxn>
                <a:cxn ang="0">
                  <a:pos x="36" y="8"/>
                </a:cxn>
                <a:cxn ang="0">
                  <a:pos x="39" y="9"/>
                </a:cxn>
                <a:cxn ang="0">
                  <a:pos x="44" y="5"/>
                </a:cxn>
                <a:cxn ang="0">
                  <a:pos x="45" y="5"/>
                </a:cxn>
                <a:cxn ang="0">
                  <a:pos x="46" y="5"/>
                </a:cxn>
                <a:cxn ang="0">
                  <a:pos x="52" y="12"/>
                </a:cxn>
                <a:cxn ang="0">
                  <a:pos x="53" y="12"/>
                </a:cxn>
                <a:cxn ang="0">
                  <a:pos x="52" y="13"/>
                </a:cxn>
                <a:cxn ang="0">
                  <a:pos x="48" y="18"/>
                </a:cxn>
                <a:cxn ang="0">
                  <a:pos x="50" y="22"/>
                </a:cxn>
                <a:cxn ang="0">
                  <a:pos x="57" y="23"/>
                </a:cxn>
                <a:cxn ang="0">
                  <a:pos x="58" y="25"/>
                </a:cxn>
                <a:cxn ang="0">
                  <a:pos x="58" y="33"/>
                </a:cxn>
                <a:cxn ang="0">
                  <a:pos x="29" y="19"/>
                </a:cxn>
                <a:cxn ang="0">
                  <a:pos x="19" y="29"/>
                </a:cxn>
                <a:cxn ang="0">
                  <a:pos x="29" y="38"/>
                </a:cxn>
                <a:cxn ang="0">
                  <a:pos x="39" y="29"/>
                </a:cxn>
                <a:cxn ang="0">
                  <a:pos x="29" y="19"/>
                </a:cxn>
              </a:cxnLst>
              <a:rect l="0" t="0" r="r" b="b"/>
              <a:pathLst>
                <a:path w="58" h="58">
                  <a:moveTo>
                    <a:pt x="58" y="33"/>
                  </a:moveTo>
                  <a:cubicBezTo>
                    <a:pt x="58" y="34"/>
                    <a:pt x="58" y="34"/>
                    <a:pt x="57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7"/>
                    <a:pt x="49" y="38"/>
                    <a:pt x="49" y="39"/>
                  </a:cubicBezTo>
                  <a:cubicBezTo>
                    <a:pt x="50" y="41"/>
                    <a:pt x="51" y="42"/>
                    <a:pt x="53" y="44"/>
                  </a:cubicBezTo>
                  <a:cubicBezTo>
                    <a:pt x="53" y="44"/>
                    <a:pt x="53" y="45"/>
                    <a:pt x="53" y="45"/>
                  </a:cubicBezTo>
                  <a:cubicBezTo>
                    <a:pt x="53" y="45"/>
                    <a:pt x="53" y="46"/>
                    <a:pt x="53" y="46"/>
                  </a:cubicBezTo>
                  <a:cubicBezTo>
                    <a:pt x="52" y="47"/>
                    <a:pt x="47" y="53"/>
                    <a:pt x="45" y="53"/>
                  </a:cubicBezTo>
                  <a:cubicBezTo>
                    <a:pt x="45" y="53"/>
                    <a:pt x="45" y="53"/>
                    <a:pt x="44" y="52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38" y="49"/>
                    <a:pt x="37" y="49"/>
                    <a:pt x="36" y="50"/>
                  </a:cubicBezTo>
                  <a:cubicBezTo>
                    <a:pt x="35" y="52"/>
                    <a:pt x="35" y="55"/>
                    <a:pt x="34" y="57"/>
                  </a:cubicBezTo>
                  <a:cubicBezTo>
                    <a:pt x="34" y="57"/>
                    <a:pt x="34" y="58"/>
                    <a:pt x="33" y="58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24" y="58"/>
                    <a:pt x="23" y="57"/>
                    <a:pt x="23" y="57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1" y="49"/>
                    <a:pt x="20" y="49"/>
                    <a:pt x="19" y="48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2" y="53"/>
                    <a:pt x="12" y="53"/>
                    <a:pt x="12" y="52"/>
                  </a:cubicBezTo>
                  <a:cubicBezTo>
                    <a:pt x="10" y="50"/>
                    <a:pt x="7" y="48"/>
                    <a:pt x="5" y="46"/>
                  </a:cubicBezTo>
                  <a:cubicBezTo>
                    <a:pt x="5" y="46"/>
                    <a:pt x="5" y="45"/>
                    <a:pt x="5" y="45"/>
                  </a:cubicBezTo>
                  <a:cubicBezTo>
                    <a:pt x="5" y="45"/>
                    <a:pt x="5" y="44"/>
                    <a:pt x="5" y="44"/>
                  </a:cubicBezTo>
                  <a:cubicBezTo>
                    <a:pt x="7" y="42"/>
                    <a:pt x="8" y="41"/>
                    <a:pt x="9" y="39"/>
                  </a:cubicBezTo>
                  <a:cubicBezTo>
                    <a:pt x="9" y="38"/>
                    <a:pt x="8" y="37"/>
                    <a:pt x="8" y="35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4"/>
                    <a:pt x="0" y="33"/>
                    <a:pt x="0" y="3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3"/>
                    <a:pt x="1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1"/>
                    <a:pt x="9" y="20"/>
                    <a:pt x="9" y="18"/>
                  </a:cubicBezTo>
                  <a:cubicBezTo>
                    <a:pt x="8" y="17"/>
                    <a:pt x="7" y="15"/>
                    <a:pt x="5" y="13"/>
                  </a:cubicBezTo>
                  <a:cubicBezTo>
                    <a:pt x="5" y="13"/>
                    <a:pt x="5" y="13"/>
                    <a:pt x="5" y="12"/>
                  </a:cubicBezTo>
                  <a:cubicBezTo>
                    <a:pt x="5" y="12"/>
                    <a:pt x="5" y="12"/>
                    <a:pt x="5" y="11"/>
                  </a:cubicBezTo>
                  <a:cubicBezTo>
                    <a:pt x="6" y="10"/>
                    <a:pt x="11" y="5"/>
                    <a:pt x="13" y="5"/>
                  </a:cubicBezTo>
                  <a:cubicBezTo>
                    <a:pt x="13" y="5"/>
                    <a:pt x="13" y="5"/>
                    <a:pt x="14" y="5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9"/>
                    <a:pt x="21" y="8"/>
                    <a:pt x="22" y="8"/>
                  </a:cubicBezTo>
                  <a:cubicBezTo>
                    <a:pt x="22" y="5"/>
                    <a:pt x="23" y="3"/>
                    <a:pt x="23" y="1"/>
                  </a:cubicBezTo>
                  <a:cubicBezTo>
                    <a:pt x="23" y="0"/>
                    <a:pt x="24" y="0"/>
                    <a:pt x="25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4" y="0"/>
                    <a:pt x="34" y="0"/>
                    <a:pt x="34" y="1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7" y="8"/>
                    <a:pt x="38" y="9"/>
                    <a:pt x="39" y="9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8" y="7"/>
                    <a:pt x="51" y="9"/>
                    <a:pt x="52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3"/>
                    <a:pt x="53" y="13"/>
                    <a:pt x="52" y="13"/>
                  </a:cubicBezTo>
                  <a:cubicBezTo>
                    <a:pt x="51" y="15"/>
                    <a:pt x="50" y="17"/>
                    <a:pt x="48" y="18"/>
                  </a:cubicBezTo>
                  <a:cubicBezTo>
                    <a:pt x="49" y="20"/>
                    <a:pt x="50" y="21"/>
                    <a:pt x="50" y="22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8" y="23"/>
                    <a:pt x="58" y="24"/>
                    <a:pt x="58" y="25"/>
                  </a:cubicBezTo>
                  <a:lnTo>
                    <a:pt x="58" y="33"/>
                  </a:lnTo>
                  <a:close/>
                  <a:moveTo>
                    <a:pt x="29" y="19"/>
                  </a:moveTo>
                  <a:cubicBezTo>
                    <a:pt x="24" y="19"/>
                    <a:pt x="19" y="23"/>
                    <a:pt x="19" y="29"/>
                  </a:cubicBezTo>
                  <a:cubicBezTo>
                    <a:pt x="19" y="34"/>
                    <a:pt x="24" y="38"/>
                    <a:pt x="29" y="38"/>
                  </a:cubicBezTo>
                  <a:cubicBezTo>
                    <a:pt x="34" y="38"/>
                    <a:pt x="39" y="34"/>
                    <a:pt x="39" y="29"/>
                  </a:cubicBezTo>
                  <a:cubicBezTo>
                    <a:pt x="39" y="23"/>
                    <a:pt x="34" y="19"/>
                    <a:pt x="29" y="1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672" tIns="60836" rIns="121672" bIns="60836" numCol="1" anchor="t" anchorCtr="0" compatLnSpc="1"/>
            <a:lstStyle/>
            <a:p>
              <a:endParaRPr lang="en-US" sz="3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7088114" y="3690599"/>
            <a:ext cx="771379" cy="771378"/>
            <a:chOff x="6938352" y="3445667"/>
            <a:chExt cx="771437" cy="771436"/>
          </a:xfrm>
        </p:grpSpPr>
        <p:sp>
          <p:nvSpPr>
            <p:cNvPr id="48" name="Oval 7"/>
            <p:cNvSpPr>
              <a:spLocks noChangeAspect="1"/>
            </p:cNvSpPr>
            <p:nvPr/>
          </p:nvSpPr>
          <p:spPr>
            <a:xfrm>
              <a:off x="6938352" y="3445667"/>
              <a:ext cx="771437" cy="771436"/>
            </a:xfrm>
            <a:prstGeom prst="ellipse">
              <a:avLst/>
            </a:prstGeom>
            <a:solidFill>
              <a:srgbClr val="A2C4A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latin typeface="+mn-ea"/>
              </a:endParaRPr>
            </a:p>
          </p:txBody>
        </p:sp>
        <p:sp>
          <p:nvSpPr>
            <p:cNvPr id="49" name="Freeform 245"/>
            <p:cNvSpPr>
              <a:spLocks noChangeAspect="1"/>
            </p:cNvSpPr>
            <p:nvPr/>
          </p:nvSpPr>
          <p:spPr bwMode="auto">
            <a:xfrm>
              <a:off x="7118606" y="3665660"/>
              <a:ext cx="345647" cy="345373"/>
            </a:xfrm>
            <a:custGeom>
              <a:avLst/>
              <a:gdLst/>
              <a:ahLst/>
              <a:cxnLst>
                <a:cxn ang="0">
                  <a:pos x="68" y="3"/>
                </a:cxn>
                <a:cxn ang="0">
                  <a:pos x="58" y="61"/>
                </a:cxn>
                <a:cxn ang="0">
                  <a:pos x="57" y="63"/>
                </a:cxn>
                <a:cxn ang="0">
                  <a:pos x="56" y="63"/>
                </a:cxn>
                <a:cxn ang="0">
                  <a:pos x="55" y="63"/>
                </a:cxn>
                <a:cxn ang="0">
                  <a:pos x="38" y="56"/>
                </a:cxn>
                <a:cxn ang="0">
                  <a:pos x="28" y="67"/>
                </a:cxn>
                <a:cxn ang="0">
                  <a:pos x="26" y="68"/>
                </a:cxn>
                <a:cxn ang="0">
                  <a:pos x="26" y="68"/>
                </a:cxn>
                <a:cxn ang="0">
                  <a:pos x="24" y="65"/>
                </a:cxn>
                <a:cxn ang="0">
                  <a:pos x="24" y="52"/>
                </a:cxn>
                <a:cxn ang="0">
                  <a:pos x="57" y="12"/>
                </a:cxn>
                <a:cxn ang="0">
                  <a:pos x="16" y="47"/>
                </a:cxn>
                <a:cxn ang="0">
                  <a:pos x="1" y="41"/>
                </a:cxn>
                <a:cxn ang="0">
                  <a:pos x="0" y="39"/>
                </a:cxn>
                <a:cxn ang="0">
                  <a:pos x="1" y="36"/>
                </a:cxn>
                <a:cxn ang="0">
                  <a:pos x="64" y="0"/>
                </a:cxn>
                <a:cxn ang="0">
                  <a:pos x="65" y="0"/>
                </a:cxn>
                <a:cxn ang="0">
                  <a:pos x="67" y="0"/>
                </a:cxn>
                <a:cxn ang="0">
                  <a:pos x="68" y="3"/>
                </a:cxn>
              </a:cxnLst>
              <a:rect l="0" t="0" r="r" b="b"/>
              <a:pathLst>
                <a:path w="68" h="68">
                  <a:moveTo>
                    <a:pt x="68" y="3"/>
                  </a:moveTo>
                  <a:cubicBezTo>
                    <a:pt x="58" y="61"/>
                    <a:pt x="58" y="61"/>
                    <a:pt x="58" y="61"/>
                  </a:cubicBezTo>
                  <a:cubicBezTo>
                    <a:pt x="58" y="62"/>
                    <a:pt x="57" y="62"/>
                    <a:pt x="57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7"/>
                    <a:pt x="27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5" y="67"/>
                    <a:pt x="24" y="66"/>
                    <a:pt x="24" y="65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0"/>
                    <a:pt x="0" y="40"/>
                    <a:pt x="0" y="39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6" y="0"/>
                    <a:pt x="66" y="0"/>
                    <a:pt x="67" y="0"/>
                  </a:cubicBezTo>
                  <a:cubicBezTo>
                    <a:pt x="68" y="1"/>
                    <a:pt x="68" y="2"/>
                    <a:pt x="68" y="3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672" tIns="60836" rIns="121672" bIns="60836" numCol="1" anchor="t" anchorCtr="0" compatLnSpc="1"/>
            <a:lstStyle/>
            <a:p>
              <a:endParaRPr lang="en-US" sz="3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21" name="文本框 2"/>
          <p:cNvSpPr txBox="1"/>
          <p:nvPr/>
        </p:nvSpPr>
        <p:spPr>
          <a:xfrm>
            <a:off x="4421314" y="458059"/>
            <a:ext cx="3231042" cy="518160"/>
          </a:xfrm>
          <a:prstGeom prst="rect">
            <a:avLst/>
          </a:prstGeom>
          <a:noFill/>
        </p:spPr>
        <p:txBody>
          <a:bodyPr wrap="square" lIns="87757" tIns="43879" rIns="87757" bIns="43879" rtlCol="0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2"/>
                </a:solidFill>
                <a:latin typeface="思源黑体 CN Bold" pitchFamily="34" charset="-122"/>
                <a:ea typeface="思源黑体 CN Bold" pitchFamily="34" charset="-122"/>
              </a:defRPr>
            </a:lvl1pPr>
          </a:lstStyle>
          <a:p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设备</a:t>
            </a:r>
            <a:endParaRPr lang="en-US" altLang="zh-CN" sz="28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" name="TextBox 20"/>
          <p:cNvSpPr txBox="1"/>
          <p:nvPr/>
        </p:nvSpPr>
        <p:spPr>
          <a:xfrm>
            <a:off x="5330714" y="909619"/>
            <a:ext cx="1412240" cy="213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THE TITEL</a:t>
            </a:r>
            <a:endParaRPr lang="zh-CN" altLang="en-US" sz="8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45260" y="3812857"/>
            <a:ext cx="5833758" cy="6457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50000"/>
              </a:lnSpc>
              <a:spcBef>
                <a:spcPct val="20000"/>
              </a:spcBef>
            </a:pPr>
            <a:r>
              <a:rPr lang="zh-CN" altLang="en-US" sz="1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作为消费者使用的主要设备，他们通过智能手机或平板电脑访问商城平台进行浏览商品、下单购买以及查看订单状态。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TextBox 58"/>
          <p:cNvSpPr txBox="1"/>
          <p:nvPr/>
        </p:nvSpPr>
        <p:spPr>
          <a:xfrm>
            <a:off x="1145258" y="3503666"/>
            <a:ext cx="1600496" cy="307340"/>
          </a:xfrm>
          <a:prstGeom prst="rect">
            <a:avLst/>
          </a:prstGeom>
          <a:solidFill>
            <a:srgbClr val="A2C4A1"/>
          </a:solidFill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Arial" panose="020B0604020202020204" pitchFamily="34" charset="0"/>
              </a:rPr>
              <a:t>移动设备</a:t>
            </a:r>
            <a:endParaRPr lang="en-US" sz="20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00">
        <p14:gallery dir="l"/>
      </p:transition>
    </mc:Choice>
    <mc:Fallback>
      <p:transition spd="slow" advTm="2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0260000" y="0"/>
            <a:ext cx="1008000" cy="1260000"/>
          </a:xfrm>
          <a:prstGeom prst="rect">
            <a:avLst/>
          </a:prstGeom>
          <a:solidFill>
            <a:srgbClr val="A2C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19" name="组合 18"/>
          <p:cNvGrpSpPr>
            <a:grpSpLocks noChangeAspect="1"/>
          </p:cNvGrpSpPr>
          <p:nvPr/>
        </p:nvGrpSpPr>
        <p:grpSpPr>
          <a:xfrm>
            <a:off x="1525587" y="1372394"/>
            <a:ext cx="3420000" cy="3405291"/>
            <a:chOff x="7234841" y="1441450"/>
            <a:chExt cx="2793953" cy="2781943"/>
          </a:xfrm>
          <a:solidFill>
            <a:schemeClr val="bg1"/>
          </a:solidFill>
        </p:grpSpPr>
        <p:grpSp>
          <p:nvGrpSpPr>
            <p:cNvPr id="23" name="组合 22"/>
            <p:cNvGrpSpPr/>
            <p:nvPr/>
          </p:nvGrpSpPr>
          <p:grpSpPr>
            <a:xfrm>
              <a:off x="7234841" y="1441450"/>
              <a:ext cx="1336965" cy="1336965"/>
              <a:chOff x="1931698" y="1738840"/>
              <a:chExt cx="1336965" cy="1336965"/>
            </a:xfrm>
            <a:grpFill/>
          </p:grpSpPr>
          <p:sp>
            <p:nvSpPr>
              <p:cNvPr id="33" name="矩形 32"/>
              <p:cNvSpPr/>
              <p:nvPr/>
            </p:nvSpPr>
            <p:spPr>
              <a:xfrm>
                <a:off x="1931698" y="1738840"/>
                <a:ext cx="1336965" cy="133696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chemeClr val="tx2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111740" y="1766597"/>
                <a:ext cx="992913" cy="108118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8000" b="1" dirty="0">
                    <a:solidFill>
                      <a:srgbClr val="A2C4A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Arial" panose="020B0604020202020204" pitchFamily="34" charset="0"/>
                  </a:rPr>
                  <a:t>谢</a:t>
                </a:r>
                <a:endParaRPr lang="en-US" altLang="zh-CN" sz="8000" b="1" dirty="0">
                  <a:solidFill>
                    <a:srgbClr val="A2C4A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8691829" y="1441450"/>
              <a:ext cx="1336965" cy="1336965"/>
              <a:chOff x="3388686" y="1738840"/>
              <a:chExt cx="1336965" cy="1336965"/>
            </a:xfrm>
            <a:grpFill/>
          </p:grpSpPr>
          <p:sp>
            <p:nvSpPr>
              <p:cNvPr id="31" name="矩形 30"/>
              <p:cNvSpPr/>
              <p:nvPr/>
            </p:nvSpPr>
            <p:spPr>
              <a:xfrm>
                <a:off x="3388686" y="1738840"/>
                <a:ext cx="1336965" cy="133696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chemeClr val="tx2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3569530" y="1791660"/>
                <a:ext cx="992913" cy="108118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8000" b="1" dirty="0">
                    <a:solidFill>
                      <a:srgbClr val="A2C4A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Arial" panose="020B0604020202020204" pitchFamily="34" charset="0"/>
                  </a:rPr>
                  <a:t>谢</a:t>
                </a:r>
                <a:endParaRPr lang="en-US" altLang="zh-CN" sz="8000" b="1" dirty="0">
                  <a:solidFill>
                    <a:srgbClr val="A2C4A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7234841" y="2886428"/>
              <a:ext cx="1336965" cy="1336965"/>
              <a:chOff x="1931698" y="3183818"/>
              <a:chExt cx="1336965" cy="1336965"/>
            </a:xfrm>
            <a:grpFill/>
          </p:grpSpPr>
          <p:sp>
            <p:nvSpPr>
              <p:cNvPr id="29" name="矩形 28"/>
              <p:cNvSpPr/>
              <p:nvPr/>
            </p:nvSpPr>
            <p:spPr>
              <a:xfrm>
                <a:off x="1931698" y="3183818"/>
                <a:ext cx="1336965" cy="133696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chemeClr val="tx2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2103725" y="3239460"/>
                <a:ext cx="992913" cy="108118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8000" b="1" dirty="0">
                    <a:solidFill>
                      <a:srgbClr val="A2C4A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Arial" panose="020B0604020202020204" pitchFamily="34" charset="0"/>
                  </a:rPr>
                  <a:t>观</a:t>
                </a:r>
                <a:endParaRPr lang="en-US" altLang="zh-CN" sz="8000" b="1" dirty="0">
                  <a:solidFill>
                    <a:srgbClr val="A2C4A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8691829" y="2886428"/>
              <a:ext cx="1336965" cy="1336965"/>
              <a:chOff x="3388686" y="3183818"/>
              <a:chExt cx="1336965" cy="1336965"/>
            </a:xfrm>
            <a:grpFill/>
          </p:grpSpPr>
          <p:sp>
            <p:nvSpPr>
              <p:cNvPr id="27" name="矩形 26"/>
              <p:cNvSpPr/>
              <p:nvPr/>
            </p:nvSpPr>
            <p:spPr>
              <a:xfrm>
                <a:off x="3388686" y="3183818"/>
                <a:ext cx="1336965" cy="133696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chemeClr val="tx2"/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3560713" y="3239460"/>
                <a:ext cx="992913" cy="108118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8000" b="1" dirty="0">
                    <a:solidFill>
                      <a:srgbClr val="A2C4A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Arial" panose="020B0604020202020204" pitchFamily="34" charset="0"/>
                  </a:rPr>
                  <a:t>看</a:t>
                </a:r>
                <a:endParaRPr lang="en-US" altLang="zh-CN" sz="8000" b="1" dirty="0">
                  <a:solidFill>
                    <a:srgbClr val="A2C4A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" name="文本框 2"/>
          <p:cNvSpPr txBox="1"/>
          <p:nvPr/>
        </p:nvSpPr>
        <p:spPr>
          <a:xfrm>
            <a:off x="1354603" y="4946920"/>
            <a:ext cx="4351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your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watching !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787" y="229394"/>
            <a:ext cx="801774" cy="7960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00">
        <p14:gallery dir="r"/>
      </p:transition>
    </mc:Choice>
    <mc:Fallback>
      <p:transition spd="slow" advTm="2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2"/>
          <p:cNvSpPr txBox="1"/>
          <p:nvPr/>
        </p:nvSpPr>
        <p:spPr>
          <a:xfrm>
            <a:off x="3582987" y="3135909"/>
            <a:ext cx="5184702" cy="826135"/>
          </a:xfrm>
          <a:prstGeom prst="rect">
            <a:avLst/>
          </a:prstGeom>
          <a:noFill/>
        </p:spPr>
        <p:txBody>
          <a:bodyPr wrap="square" lIns="87764" tIns="43882" rIns="87764" bIns="43882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bg1"/>
                </a:solidFill>
                <a:latin typeface="Agency FB" panose="020B0503020202020204" pitchFamily="34" charset="0"/>
              </a:defRPr>
            </a:lvl1pPr>
          </a:lstStyle>
          <a:p>
            <a:pPr algn="ctr"/>
            <a:r>
              <a:rPr lang="zh-CN" altLang="en-US" sz="4800" b="1" spc="1200" dirty="0">
                <a:solidFill>
                  <a:srgbClr val="83A97E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系统概述</a:t>
            </a:r>
            <a:endParaRPr lang="zh-CN" altLang="en-US" sz="4800" b="1" spc="1200" dirty="0">
              <a:solidFill>
                <a:srgbClr val="83A97E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43589" y="2040748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83A97E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01</a:t>
            </a:r>
            <a:endParaRPr lang="zh-CN" altLang="en-US" sz="7200" dirty="0">
              <a:solidFill>
                <a:srgbClr val="83A97E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flip dir="r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458470" y="1981722"/>
            <a:ext cx="5553075" cy="3977118"/>
            <a:chOff x="5584471" y="2641696"/>
            <a:chExt cx="6230817" cy="4732881"/>
          </a:xfrm>
        </p:grpSpPr>
        <p:grpSp>
          <p:nvGrpSpPr>
            <p:cNvPr id="35" name="4"/>
            <p:cNvGrpSpPr/>
            <p:nvPr/>
          </p:nvGrpSpPr>
          <p:grpSpPr>
            <a:xfrm>
              <a:off x="5584471" y="2641696"/>
              <a:ext cx="3024772" cy="1601518"/>
              <a:chOff x="673100" y="3531762"/>
              <a:chExt cx="3024072" cy="1601152"/>
            </a:xfrm>
          </p:grpSpPr>
          <p:sp>
            <p:nvSpPr>
              <p:cNvPr id="45" name="42"/>
              <p:cNvSpPr txBox="1"/>
              <p:nvPr/>
            </p:nvSpPr>
            <p:spPr>
              <a:xfrm>
                <a:off x="744204" y="3531762"/>
                <a:ext cx="2952968" cy="454062"/>
              </a:xfrm>
              <a:prstGeom prst="rect">
                <a:avLst/>
              </a:prstGeom>
              <a:solidFill>
                <a:srgbClr val="A2C4A1"/>
              </a:solidFill>
              <a:ln>
                <a:noFill/>
              </a:ln>
            </p:spPr>
            <p:txBody>
              <a:bodyPr wrap="none" lIns="91440" tIns="45720" rIns="91440" bIns="45720" anchor="ctr" anchorCtr="0">
                <a:normAutofit lnSpcReduction="10000"/>
              </a:bodyPr>
              <a:lstStyle/>
              <a:p>
                <a:pPr algn="l">
                  <a:buSzPct val="25000"/>
                </a:pPr>
                <a:r>
                  <a:rPr lang="de-DE" sz="2000" b="1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01.</a:t>
                </a:r>
                <a:r>
                  <a:rPr lang="zh-CN" altLang="en-US" sz="2000" b="1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商品管理</a:t>
                </a:r>
                <a:endParaRPr lang="zh-CN" altLang="en-US" sz="20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41"/>
              <p:cNvSpPr txBox="1"/>
              <p:nvPr/>
            </p:nvSpPr>
            <p:spPr>
              <a:xfrm>
                <a:off x="673100" y="4017169"/>
                <a:ext cx="2952968" cy="11157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40" tIns="45720" rIns="91440" bIns="45720" anchor="t" anchorCtr="0">
                <a:noAutofit/>
              </a:bodyPr>
              <a:lstStyle/>
              <a:p>
                <a:pPr algn="just">
                  <a:lnSpc>
                    <a:spcPct val="150000"/>
                  </a:lnSpc>
                  <a:buSzPct val="25000"/>
                </a:pP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允许商家添加、编辑和管理商品信息，包括商品名称、描述、价格、库存等。</a:t>
                </a:r>
                <a:endPara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6" name="3"/>
            <p:cNvGrpSpPr/>
            <p:nvPr/>
          </p:nvGrpSpPr>
          <p:grpSpPr>
            <a:xfrm>
              <a:off x="8740511" y="2641830"/>
              <a:ext cx="3074777" cy="1843213"/>
              <a:chOff x="844061" y="3531896"/>
              <a:chExt cx="3074065" cy="1842792"/>
            </a:xfrm>
          </p:grpSpPr>
          <p:sp>
            <p:nvSpPr>
              <p:cNvPr id="43" name="32"/>
              <p:cNvSpPr txBox="1"/>
              <p:nvPr/>
            </p:nvSpPr>
            <p:spPr>
              <a:xfrm>
                <a:off x="965158" y="3531896"/>
                <a:ext cx="2952968" cy="454062"/>
              </a:xfrm>
              <a:prstGeom prst="rect">
                <a:avLst/>
              </a:prstGeom>
              <a:solidFill>
                <a:srgbClr val="A2C4A1"/>
              </a:solidFill>
              <a:ln>
                <a:noFill/>
              </a:ln>
            </p:spPr>
            <p:txBody>
              <a:bodyPr wrap="none" lIns="91440" tIns="45720" rIns="91440" bIns="45720" anchor="ctr" anchorCtr="0">
                <a:normAutofit lnSpcReduction="10000"/>
              </a:bodyPr>
              <a:lstStyle/>
              <a:p>
                <a:pPr algn="l">
                  <a:buSzPct val="25000"/>
                </a:pPr>
                <a:r>
                  <a:rPr lang="de-DE" sz="2000" b="1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02.</a:t>
                </a:r>
                <a:r>
                  <a:rPr lang="zh-CN" altLang="en-US" sz="2000" b="1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订单管理</a:t>
                </a:r>
                <a:endParaRPr lang="zh-CN" altLang="en-US" sz="20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31"/>
              <p:cNvSpPr txBox="1"/>
              <p:nvPr/>
            </p:nvSpPr>
            <p:spPr>
              <a:xfrm>
                <a:off x="844061" y="4031523"/>
                <a:ext cx="2952968" cy="134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40" tIns="45720" rIns="91440" bIns="45720" anchor="t" anchorCtr="0">
                <a:noAutofit/>
              </a:bodyPr>
              <a:lstStyle/>
              <a:p>
                <a:pPr algn="just">
                  <a:lnSpc>
                    <a:spcPct val="150000"/>
                  </a:lnSpc>
                  <a:buSzPct val="25000"/>
                </a:pP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支持用户下单购买商品，并提供订单管理功能，包括订单查看、支付处理、物流跟踪等。</a:t>
                </a:r>
                <a:endPara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7" name="2"/>
            <p:cNvGrpSpPr/>
            <p:nvPr/>
          </p:nvGrpSpPr>
          <p:grpSpPr>
            <a:xfrm>
              <a:off x="5584471" y="5271532"/>
              <a:ext cx="2953652" cy="2103046"/>
              <a:chOff x="673100" y="4029012"/>
              <a:chExt cx="2952968" cy="2102565"/>
            </a:xfrm>
          </p:grpSpPr>
          <p:sp>
            <p:nvSpPr>
              <p:cNvPr id="41" name="22"/>
              <p:cNvSpPr txBox="1"/>
              <p:nvPr/>
            </p:nvSpPr>
            <p:spPr>
              <a:xfrm>
                <a:off x="673100" y="4029012"/>
                <a:ext cx="2952968" cy="454062"/>
              </a:xfrm>
              <a:prstGeom prst="rect">
                <a:avLst/>
              </a:prstGeom>
              <a:solidFill>
                <a:srgbClr val="A2C4A1"/>
              </a:solidFill>
              <a:ln>
                <a:noFill/>
              </a:ln>
            </p:spPr>
            <p:txBody>
              <a:bodyPr wrap="none" lIns="91440" tIns="45720" rIns="91440" bIns="45720" anchor="ctr" anchorCtr="0">
                <a:normAutofit lnSpcReduction="10000"/>
              </a:bodyPr>
              <a:lstStyle/>
              <a:p>
                <a:pPr algn="l">
                  <a:buSzPct val="25000"/>
                </a:pPr>
                <a:r>
                  <a:rPr lang="de-DE" sz="2000" b="1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0</a:t>
                </a:r>
                <a:r>
                  <a:rPr lang="en-US" altLang="de-DE" sz="2000" b="1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5</a:t>
                </a:r>
                <a:r>
                  <a:rPr lang="de-DE" sz="2000" b="1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.</a:t>
                </a:r>
                <a:r>
                  <a:rPr lang="zh-CN" altLang="en-US" sz="2000" b="1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用户管理</a:t>
                </a:r>
                <a:endParaRPr lang="zh-CN" altLang="en-US" sz="20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2" name="21"/>
              <p:cNvSpPr txBox="1"/>
              <p:nvPr/>
            </p:nvSpPr>
            <p:spPr>
              <a:xfrm>
                <a:off x="673100" y="4482554"/>
                <a:ext cx="2952968" cy="1649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40" tIns="45720" rIns="91440" bIns="45720" anchor="t" anchorCtr="0">
                <a:noAutofit/>
              </a:bodyPr>
              <a:lstStyle/>
              <a:p>
                <a:pPr algn="just">
                  <a:lnSpc>
                    <a:spcPct val="150000"/>
                  </a:lnSpc>
                  <a:buSzPct val="25000"/>
                </a:pP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具备用户注册、登录、个人信息管理等功能，可以记录用户购买历史、喜好等信息。</a:t>
                </a:r>
                <a:endPara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8" name="1"/>
            <p:cNvGrpSpPr/>
            <p:nvPr/>
          </p:nvGrpSpPr>
          <p:grpSpPr>
            <a:xfrm>
              <a:off x="8662135" y="5259441"/>
              <a:ext cx="3039152" cy="1581736"/>
              <a:chOff x="765704" y="4016924"/>
              <a:chExt cx="3038448" cy="1581375"/>
            </a:xfrm>
          </p:grpSpPr>
          <p:sp>
            <p:nvSpPr>
              <p:cNvPr id="39" name="11"/>
              <p:cNvSpPr txBox="1"/>
              <p:nvPr/>
            </p:nvSpPr>
            <p:spPr>
              <a:xfrm>
                <a:off x="851184" y="4016924"/>
                <a:ext cx="2952968" cy="454062"/>
              </a:xfrm>
              <a:prstGeom prst="rect">
                <a:avLst/>
              </a:prstGeom>
              <a:solidFill>
                <a:srgbClr val="A2C4A1"/>
              </a:solidFill>
              <a:ln>
                <a:noFill/>
              </a:ln>
            </p:spPr>
            <p:txBody>
              <a:bodyPr wrap="none" lIns="91440" tIns="45720" rIns="91440" bIns="45720" anchor="ctr" anchorCtr="0">
                <a:normAutofit lnSpcReduction="10000"/>
              </a:bodyPr>
              <a:lstStyle/>
              <a:p>
                <a:pPr algn="l">
                  <a:buSzPct val="25000"/>
                </a:pPr>
                <a:r>
                  <a:rPr lang="de-DE" sz="2000" b="1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0</a:t>
                </a:r>
                <a:r>
                  <a:rPr lang="en-US" altLang="de-DE" sz="2000" b="1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6</a:t>
                </a:r>
                <a:r>
                  <a:rPr lang="de-DE" sz="2000" b="1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.</a:t>
                </a:r>
                <a:r>
                  <a:rPr lang="zh-CN" altLang="en-US" sz="2000" b="1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支付系统</a:t>
                </a:r>
                <a:endParaRPr lang="zh-CN" altLang="en-US" sz="20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12"/>
              <p:cNvSpPr txBox="1"/>
              <p:nvPr/>
            </p:nvSpPr>
            <p:spPr>
              <a:xfrm>
                <a:off x="765704" y="4482554"/>
                <a:ext cx="2952968" cy="11157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40" tIns="45720" rIns="91440" bIns="45720" anchor="t" anchorCtr="0">
                <a:noAutofit/>
              </a:bodyPr>
              <a:lstStyle/>
              <a:p>
                <a:pPr algn="just">
                  <a:lnSpc>
                    <a:spcPct val="150000"/>
                  </a:lnSpc>
                  <a:buSzPct val="25000"/>
                </a:pP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整合多种支付方式，如信用卡支付、支付宝、微信支付等，保证交易安全可靠。</a:t>
                </a:r>
                <a:endPara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0" name="文本框 2"/>
          <p:cNvSpPr txBox="1"/>
          <p:nvPr/>
        </p:nvSpPr>
        <p:spPr>
          <a:xfrm>
            <a:off x="4421187" y="457994"/>
            <a:ext cx="3231285" cy="518160"/>
          </a:xfrm>
          <a:prstGeom prst="rect">
            <a:avLst/>
          </a:prstGeom>
          <a:noFill/>
        </p:spPr>
        <p:txBody>
          <a:bodyPr wrap="square" lIns="87764" tIns="43882" rIns="87764" bIns="43882" rtlCol="0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2"/>
                </a:solidFill>
                <a:latin typeface="思源黑体 CN Bold" pitchFamily="34" charset="-122"/>
                <a:ea typeface="思源黑体 CN Bold" pitchFamily="34" charset="-122"/>
              </a:defRPr>
            </a:lvl1pPr>
          </a:lstStyle>
          <a:p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功能特征概述</a:t>
            </a:r>
            <a:endParaRPr lang="en-US" altLang="zh-CN" sz="28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88089" y="909589"/>
            <a:ext cx="2697480" cy="213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线上商城软件系统通常具有以下功能特征</a:t>
            </a:r>
            <a:endParaRPr lang="en-US" altLang="zh-CN" sz="8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097270" y="1981722"/>
            <a:ext cx="5527676" cy="3961878"/>
            <a:chOff x="5584471" y="2641696"/>
            <a:chExt cx="6202318" cy="4714745"/>
          </a:xfrm>
        </p:grpSpPr>
        <p:grpSp>
          <p:nvGrpSpPr>
            <p:cNvPr id="3" name="4"/>
            <p:cNvGrpSpPr/>
            <p:nvPr/>
          </p:nvGrpSpPr>
          <p:grpSpPr>
            <a:xfrm>
              <a:off x="5584471" y="2641696"/>
              <a:ext cx="3024772" cy="1601518"/>
              <a:chOff x="673100" y="3531762"/>
              <a:chExt cx="3024072" cy="1601152"/>
            </a:xfrm>
          </p:grpSpPr>
          <p:sp>
            <p:nvSpPr>
              <p:cNvPr id="4" name="42"/>
              <p:cNvSpPr txBox="1"/>
              <p:nvPr/>
            </p:nvSpPr>
            <p:spPr>
              <a:xfrm>
                <a:off x="744204" y="3531762"/>
                <a:ext cx="2952968" cy="454062"/>
              </a:xfrm>
              <a:prstGeom prst="rect">
                <a:avLst/>
              </a:prstGeom>
              <a:solidFill>
                <a:srgbClr val="A2C4A1"/>
              </a:solidFill>
              <a:ln>
                <a:noFill/>
              </a:ln>
            </p:spPr>
            <p:txBody>
              <a:bodyPr wrap="none" lIns="91440" tIns="45720" rIns="91440" bIns="45720" anchor="ctr" anchorCtr="0">
                <a:normAutofit lnSpcReduction="10000"/>
              </a:bodyPr>
              <a:p>
                <a:pPr algn="l">
                  <a:buSzPct val="25000"/>
                </a:pPr>
                <a:r>
                  <a:rPr lang="de-DE" sz="2000" b="1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0</a:t>
                </a:r>
                <a:r>
                  <a:rPr lang="en-US" altLang="de-DE" sz="2000" b="1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3</a:t>
                </a:r>
                <a:r>
                  <a:rPr lang="de-DE" sz="2000" b="1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.</a:t>
                </a:r>
                <a:r>
                  <a:rPr lang="zh-CN" altLang="en-US" sz="2000" b="1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购物车</a:t>
                </a:r>
                <a:endParaRPr lang="zh-CN" altLang="en-US" sz="20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5" name="41"/>
              <p:cNvSpPr txBox="1"/>
              <p:nvPr/>
            </p:nvSpPr>
            <p:spPr>
              <a:xfrm>
                <a:off x="673100" y="4017169"/>
                <a:ext cx="2952968" cy="11157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40" tIns="45720" rIns="91440" bIns="45720" anchor="t" anchorCtr="0">
                <a:noAutofit/>
              </a:bodyPr>
              <a:p>
                <a:pPr algn="just">
                  <a:lnSpc>
                    <a:spcPct val="150000"/>
                  </a:lnSpc>
                  <a:buSzPct val="25000"/>
                </a:pP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用户可以将感兴趣的商品加入购物车，方便统一结算。</a:t>
                </a:r>
                <a:endPara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" name="3"/>
            <p:cNvGrpSpPr/>
            <p:nvPr/>
          </p:nvGrpSpPr>
          <p:grpSpPr>
            <a:xfrm>
              <a:off x="8833135" y="2641831"/>
              <a:ext cx="2953653" cy="1843213"/>
              <a:chOff x="936664" y="3531896"/>
              <a:chExt cx="2952969" cy="1842792"/>
            </a:xfrm>
          </p:grpSpPr>
          <p:sp>
            <p:nvSpPr>
              <p:cNvPr id="7" name="32"/>
              <p:cNvSpPr txBox="1"/>
              <p:nvPr/>
            </p:nvSpPr>
            <p:spPr>
              <a:xfrm>
                <a:off x="936664" y="3531896"/>
                <a:ext cx="2952968" cy="454062"/>
              </a:xfrm>
              <a:prstGeom prst="rect">
                <a:avLst/>
              </a:prstGeom>
              <a:solidFill>
                <a:srgbClr val="A2C4A1"/>
              </a:solidFill>
              <a:ln>
                <a:noFill/>
              </a:ln>
            </p:spPr>
            <p:txBody>
              <a:bodyPr wrap="none" lIns="91440" tIns="45720" rIns="91440" bIns="45720" anchor="ctr" anchorCtr="0">
                <a:normAutofit lnSpcReduction="10000"/>
              </a:bodyPr>
              <a:p>
                <a:pPr algn="l">
                  <a:buSzPct val="25000"/>
                </a:pPr>
                <a:r>
                  <a:rPr lang="de-DE" sz="2000" b="1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0</a:t>
                </a:r>
                <a:r>
                  <a:rPr lang="en-US" altLang="de-DE" sz="2000" b="1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4</a:t>
                </a:r>
                <a:r>
                  <a:rPr lang="de-DE" sz="2000" b="1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.</a:t>
                </a:r>
                <a:r>
                  <a:rPr lang="zh-CN" altLang="en-US" sz="2000" b="1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搜索功能</a:t>
                </a:r>
                <a:endParaRPr lang="zh-CN" altLang="en-US" sz="20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31"/>
              <p:cNvSpPr txBox="1"/>
              <p:nvPr/>
            </p:nvSpPr>
            <p:spPr>
              <a:xfrm>
                <a:off x="936665" y="4031523"/>
                <a:ext cx="2952968" cy="134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40" tIns="45720" rIns="91440" bIns="45720" anchor="t" anchorCtr="0">
                <a:noAutofit/>
              </a:bodyPr>
              <a:p>
                <a:pPr algn="just">
                  <a:lnSpc>
                    <a:spcPct val="150000"/>
                  </a:lnSpc>
                  <a:buSzPct val="25000"/>
                </a:pP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提供强大的搜索功能，支持关键词搜索、筛选条件等，方便用户快速找到目标商品。</a:t>
                </a:r>
                <a:endPara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0" name="2"/>
            <p:cNvGrpSpPr/>
            <p:nvPr/>
          </p:nvGrpSpPr>
          <p:grpSpPr>
            <a:xfrm>
              <a:off x="5584471" y="5271532"/>
              <a:ext cx="2953652" cy="2084909"/>
              <a:chOff x="673100" y="4029012"/>
              <a:chExt cx="2952968" cy="2084433"/>
            </a:xfrm>
          </p:grpSpPr>
          <p:sp>
            <p:nvSpPr>
              <p:cNvPr id="11" name="22"/>
              <p:cNvSpPr txBox="1"/>
              <p:nvPr/>
            </p:nvSpPr>
            <p:spPr>
              <a:xfrm>
                <a:off x="673100" y="4029012"/>
                <a:ext cx="2952968" cy="454062"/>
              </a:xfrm>
              <a:prstGeom prst="rect">
                <a:avLst/>
              </a:prstGeom>
              <a:solidFill>
                <a:srgbClr val="A2C4A1"/>
              </a:solidFill>
              <a:ln>
                <a:noFill/>
              </a:ln>
            </p:spPr>
            <p:txBody>
              <a:bodyPr wrap="none" lIns="91440" tIns="45720" rIns="91440" bIns="45720" anchor="ctr" anchorCtr="0">
                <a:normAutofit lnSpcReduction="10000"/>
              </a:bodyPr>
              <a:p>
                <a:pPr algn="l">
                  <a:buSzPct val="25000"/>
                </a:pPr>
                <a:r>
                  <a:rPr lang="de-DE" sz="2000" b="1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0</a:t>
                </a:r>
                <a:r>
                  <a:rPr lang="en-US" altLang="de-DE" sz="2000" b="1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7</a:t>
                </a:r>
                <a:r>
                  <a:rPr lang="de-DE" sz="2000" b="1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.</a:t>
                </a:r>
                <a:r>
                  <a:rPr lang="zh-CN" altLang="en-US" sz="2000" b="1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推荐系统</a:t>
                </a:r>
                <a:endParaRPr lang="zh-CN" altLang="en-US" sz="20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2" name="21"/>
              <p:cNvSpPr txBox="1"/>
              <p:nvPr/>
            </p:nvSpPr>
            <p:spPr>
              <a:xfrm>
                <a:off x="673100" y="4464422"/>
                <a:ext cx="2952968" cy="1649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40" tIns="45720" rIns="91440" bIns="45720" anchor="t" anchorCtr="0">
                <a:noAutofit/>
              </a:bodyPr>
              <a:p>
                <a:pPr algn="just">
                  <a:lnSpc>
                    <a:spcPct val="150000"/>
                  </a:lnSpc>
                  <a:buSzPct val="25000"/>
                </a:pP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基于用户行为和偏好数据，为用户推荐相关的商品，提升购物体验。</a:t>
                </a:r>
                <a:endPara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" name="1"/>
            <p:cNvGrpSpPr/>
            <p:nvPr/>
          </p:nvGrpSpPr>
          <p:grpSpPr>
            <a:xfrm>
              <a:off x="8740511" y="5252640"/>
              <a:ext cx="3046276" cy="1589293"/>
              <a:chOff x="844061" y="4010125"/>
              <a:chExt cx="3045571" cy="1588930"/>
            </a:xfrm>
          </p:grpSpPr>
          <p:sp>
            <p:nvSpPr>
              <p:cNvPr id="14" name="11"/>
              <p:cNvSpPr txBox="1"/>
              <p:nvPr/>
            </p:nvSpPr>
            <p:spPr>
              <a:xfrm>
                <a:off x="936664" y="4010125"/>
                <a:ext cx="2952968" cy="454062"/>
              </a:xfrm>
              <a:prstGeom prst="rect">
                <a:avLst/>
              </a:prstGeom>
              <a:solidFill>
                <a:srgbClr val="A2C4A1"/>
              </a:solidFill>
              <a:ln>
                <a:noFill/>
              </a:ln>
            </p:spPr>
            <p:txBody>
              <a:bodyPr wrap="none" lIns="91440" tIns="45720" rIns="91440" bIns="45720" anchor="ctr" anchorCtr="0">
                <a:normAutofit lnSpcReduction="10000"/>
              </a:bodyPr>
              <a:p>
                <a:pPr algn="l">
                  <a:buSzPct val="25000"/>
                </a:pPr>
                <a:r>
                  <a:rPr lang="de-DE" sz="2000" b="1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0</a:t>
                </a:r>
                <a:r>
                  <a:rPr lang="en-US" altLang="de-DE" sz="2000" b="1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8</a:t>
                </a:r>
                <a:r>
                  <a:rPr lang="de-DE" sz="2000" b="1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.</a:t>
                </a:r>
                <a:r>
                  <a:rPr lang="zh-CN" altLang="en-US" sz="2000" b="1" dirty="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客户服务</a:t>
                </a:r>
                <a:endParaRPr lang="zh-CN" altLang="en-US" sz="20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5" name="12"/>
              <p:cNvSpPr txBox="1"/>
              <p:nvPr/>
            </p:nvSpPr>
            <p:spPr>
              <a:xfrm>
                <a:off x="844061" y="4483310"/>
                <a:ext cx="2952968" cy="11157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40" tIns="45720" rIns="91440" bIns="45720" anchor="t" anchorCtr="0">
                <a:noAutofit/>
              </a:bodyPr>
              <a:p>
                <a:pPr algn="just">
                  <a:lnSpc>
                    <a:spcPct val="150000"/>
                  </a:lnSpc>
                  <a:buSzPct val="25000"/>
                </a:pP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提供客户咨询、售后服务等功能，保障用户权益和满意度。</a:t>
                </a:r>
                <a:endPara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00">
        <p14:gallery dir="l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2"/>
          <p:cNvSpPr txBox="1"/>
          <p:nvPr/>
        </p:nvSpPr>
        <p:spPr>
          <a:xfrm>
            <a:off x="3583176" y="3135931"/>
            <a:ext cx="5184312" cy="826135"/>
          </a:xfrm>
          <a:prstGeom prst="rect">
            <a:avLst/>
          </a:prstGeom>
          <a:noFill/>
        </p:spPr>
        <p:txBody>
          <a:bodyPr wrap="square" lIns="87757" tIns="43878" rIns="87757" bIns="43878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bg1"/>
                </a:solidFill>
                <a:latin typeface="Agency FB" panose="020B0503020202020204" pitchFamily="34" charset="0"/>
              </a:defRPr>
            </a:lvl1pPr>
          </a:lstStyle>
          <a:p>
            <a:pPr algn="ctr"/>
            <a:r>
              <a:rPr lang="zh-CN" altLang="en-US" sz="4800" b="1" spc="1200" dirty="0">
                <a:solidFill>
                  <a:srgbClr val="83A97E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背景介绍</a:t>
            </a:r>
            <a:endParaRPr lang="zh-CN" altLang="en-US" sz="4800" b="1" spc="1200" dirty="0">
              <a:solidFill>
                <a:srgbClr val="83A97E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48947" y="2040853"/>
            <a:ext cx="10972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83A97E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02</a:t>
            </a:r>
            <a:endParaRPr lang="zh-CN" altLang="en-US" sz="7200" dirty="0">
              <a:solidFill>
                <a:srgbClr val="83A97E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flip dir="r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/>
          <p:cNvSpPr/>
          <p:nvPr>
            <p:custDataLst>
              <p:tags r:id="rId1"/>
            </p:custDataLst>
          </p:nvPr>
        </p:nvSpPr>
        <p:spPr>
          <a:xfrm>
            <a:off x="417096" y="1511580"/>
            <a:ext cx="6851013" cy="487389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457200" algn="l" defTabSz="1216660">
              <a:lnSpc>
                <a:spcPct val="160000"/>
              </a:lnSpc>
              <a:spcBef>
                <a:spcPct val="20000"/>
              </a:spcBef>
            </a:pPr>
            <a:r>
              <a:rPr lang="en-US" altLang="zh-CN" sz="2400" i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线上商城系统是指一种通过互联网提供购物服务的平台。它为商家和消费者提供了一个虚拟的</a:t>
            </a:r>
            <a:r>
              <a:rPr lang="zh-CN" altLang="en-US" sz="2400" i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展示和购买商品的</a:t>
            </a:r>
            <a:r>
              <a:rPr lang="en-US" altLang="zh-CN" sz="2400" i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交易场所</a:t>
            </a:r>
            <a:r>
              <a:rPr lang="zh-CN" altLang="en-US" sz="2400" i="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。</a:t>
            </a:r>
            <a:endParaRPr lang="en-US" altLang="zh-CN" sz="2400" i="0" dirty="0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  <a:p>
            <a:pPr indent="457200" algn="l" defTabSz="1216660">
              <a:lnSpc>
                <a:spcPct val="160000"/>
              </a:lnSpc>
              <a:spcBef>
                <a:spcPct val="200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  <a:sym typeface="Arial" panose="020B0604020202020204" pitchFamily="34" charset="0"/>
              </a:rPr>
              <a:t>该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  <a:sym typeface="Arial" panose="020B0604020202020204" pitchFamily="34" charset="0"/>
              </a:rPr>
              <a:t>系统主要应用于电子商务领域，涵盖了各种不同的产品和服务类别。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  <a:sym typeface="Arial" panose="020B0604020202020204" pitchFamily="34" charset="0"/>
              </a:rPr>
              <a:t>例如：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  <a:sym typeface="Arial" panose="020B0604020202020204" pitchFamily="34" charset="0"/>
              </a:rPr>
              <a:t>零售业、电子产品、生活服务、教育培训、软件与服务等等。</a:t>
            </a:r>
            <a:endParaRPr lang="en-US" altLang="zh-CN" sz="2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indent="457200" algn="l" defTabSz="1216660">
              <a:lnSpc>
                <a:spcPct val="160000"/>
              </a:lnSpc>
              <a:spcBef>
                <a:spcPct val="20000"/>
              </a:spcBef>
            </a:pP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  <a:sym typeface="Arial" panose="020B0604020202020204" pitchFamily="34" charset="0"/>
              </a:rPr>
              <a:t>总的来说，线上商城系统适用于任何需要通过互联网进行交易的行业和领域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zh-CN" altLang="en-US" sz="2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文本框 2"/>
          <p:cNvSpPr txBox="1"/>
          <p:nvPr/>
        </p:nvSpPr>
        <p:spPr>
          <a:xfrm>
            <a:off x="4421313" y="458218"/>
            <a:ext cx="3231042" cy="518160"/>
          </a:xfrm>
          <a:prstGeom prst="rect">
            <a:avLst/>
          </a:prstGeom>
          <a:noFill/>
        </p:spPr>
        <p:txBody>
          <a:bodyPr wrap="square" lIns="87757" tIns="43878" rIns="87757" bIns="43878" rtlCol="0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2"/>
                </a:solidFill>
                <a:latin typeface="思源黑体 CN Bold" pitchFamily="34" charset="-122"/>
                <a:ea typeface="思源黑体 CN Bold" pitchFamily="34" charset="-122"/>
              </a:defRPr>
            </a:lvl1pPr>
          </a:lstStyle>
          <a:p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背景介绍</a:t>
            </a:r>
            <a:endParaRPr lang="zh-CN" altLang="en-US" sz="28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7435780" y="1511580"/>
            <a:ext cx="4226708" cy="4636994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00">
        <p14:gallery dir="l"/>
      </p:transition>
    </mc:Choice>
    <mc:Fallback>
      <p:transition spd="slow" advTm="2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2"/>
          <p:cNvSpPr txBox="1"/>
          <p:nvPr/>
        </p:nvSpPr>
        <p:spPr>
          <a:xfrm>
            <a:off x="3583176" y="3135931"/>
            <a:ext cx="5184312" cy="826135"/>
          </a:xfrm>
          <a:prstGeom prst="rect">
            <a:avLst/>
          </a:prstGeom>
          <a:noFill/>
        </p:spPr>
        <p:txBody>
          <a:bodyPr wrap="square" lIns="87757" tIns="43878" rIns="87757" bIns="43878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bg1"/>
                </a:solidFill>
                <a:latin typeface="Agency FB" panose="020B0503020202020204" pitchFamily="34" charset="0"/>
              </a:defRPr>
            </a:lvl1pPr>
          </a:lstStyle>
          <a:p>
            <a:pPr algn="ctr"/>
            <a:r>
              <a:rPr lang="zh-CN" altLang="en-US" sz="4800" b="1" spc="1200" dirty="0">
                <a:solidFill>
                  <a:srgbClr val="83A97E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存在问题</a:t>
            </a:r>
            <a:endParaRPr lang="zh-CN" altLang="en-US" sz="4800" b="1" spc="1200" dirty="0">
              <a:solidFill>
                <a:srgbClr val="83A97E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48947" y="2040853"/>
            <a:ext cx="10972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83A97E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03</a:t>
            </a:r>
            <a:endParaRPr lang="zh-CN" altLang="en-US" sz="7200" dirty="0">
              <a:solidFill>
                <a:srgbClr val="83A97E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flip dir="r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752" y="2174277"/>
            <a:ext cx="5084441" cy="3477803"/>
          </a:xfrm>
          <a:prstGeom prst="rect">
            <a:avLst/>
          </a:prstGeom>
        </p:spPr>
      </p:pic>
      <p:grpSp>
        <p:nvGrpSpPr>
          <p:cNvPr id="34" name="组合 33"/>
          <p:cNvGrpSpPr/>
          <p:nvPr>
            <p:custDataLst>
              <p:tags r:id="rId2"/>
            </p:custDataLst>
          </p:nvPr>
        </p:nvGrpSpPr>
        <p:grpSpPr>
          <a:xfrm>
            <a:off x="1373542" y="2325662"/>
            <a:ext cx="4058025" cy="3231948"/>
            <a:chOff x="7519976" y="2318435"/>
            <a:chExt cx="4058331" cy="3232191"/>
          </a:xfrm>
        </p:grpSpPr>
        <p:sp>
          <p:nvSpPr>
            <p:cNvPr id="37" name="燕尾形 36"/>
            <p:cNvSpPr/>
            <p:nvPr>
              <p:custDataLst>
                <p:tags r:id="rId3"/>
              </p:custDataLst>
            </p:nvPr>
          </p:nvSpPr>
          <p:spPr>
            <a:xfrm rot="5400000">
              <a:off x="7632281" y="2355679"/>
              <a:ext cx="375375" cy="599986"/>
            </a:xfrm>
            <a:prstGeom prst="chevron">
              <a:avLst/>
            </a:prstGeom>
            <a:solidFill>
              <a:srgbClr val="A2C4A1"/>
            </a:solidFill>
            <a:ln>
              <a:solidFill>
                <a:srgbClr val="A2C4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5252" tIns="47625" rIns="95252" bIns="47625" rtlCol="0" anchor="ctr"/>
            <a:lstStyle/>
            <a:p>
              <a:pPr algn="ctr"/>
              <a:endParaRPr lang="zh-CN" altLang="en-US" sz="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9" name="矩形 38"/>
            <p:cNvSpPr/>
            <p:nvPr>
              <p:custDataLst>
                <p:tags r:id="rId4"/>
              </p:custDataLst>
            </p:nvPr>
          </p:nvSpPr>
          <p:spPr>
            <a:xfrm>
              <a:off x="8170960" y="2318435"/>
              <a:ext cx="3407032" cy="524549"/>
            </a:xfrm>
            <a:prstGeom prst="rect">
              <a:avLst/>
            </a:prstGeom>
          </p:spPr>
          <p:txBody>
            <a:bodyPr wrap="none" lIns="95242" tIns="47621" rIns="95242" bIns="47621">
              <a:spAutoFit/>
            </a:bodyPr>
            <a:lstStyle/>
            <a:p>
              <a:pPr algn="l"/>
              <a:r>
                <a:rPr lang="id-ID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用户体验与界面设计</a:t>
              </a:r>
              <a:endParaRPr lang="id-ID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41" name="燕尾形 40"/>
            <p:cNvSpPr/>
            <p:nvPr>
              <p:custDataLst>
                <p:tags r:id="rId5"/>
              </p:custDataLst>
            </p:nvPr>
          </p:nvSpPr>
          <p:spPr>
            <a:xfrm rot="5400000">
              <a:off x="7632281" y="4160833"/>
              <a:ext cx="375375" cy="599986"/>
            </a:xfrm>
            <a:prstGeom prst="chevron">
              <a:avLst/>
            </a:prstGeom>
            <a:solidFill>
              <a:srgbClr val="A2C4A1"/>
            </a:solidFill>
            <a:ln>
              <a:solidFill>
                <a:srgbClr val="A2C4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5252" tIns="47625" rIns="95252" bIns="47625" rtlCol="0" anchor="ctr"/>
            <a:lstStyle/>
            <a:p>
              <a:pPr algn="ctr"/>
              <a:endParaRPr lang="zh-CN" altLang="en-US" sz="1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3" name="矩形 42"/>
            <p:cNvSpPr/>
            <p:nvPr>
              <p:custDataLst>
                <p:tags r:id="rId6"/>
              </p:custDataLst>
            </p:nvPr>
          </p:nvSpPr>
          <p:spPr>
            <a:xfrm>
              <a:off x="8171275" y="3221020"/>
              <a:ext cx="3407032" cy="524549"/>
            </a:xfrm>
            <a:prstGeom prst="rect">
              <a:avLst/>
            </a:prstGeom>
          </p:spPr>
          <p:txBody>
            <a:bodyPr wrap="none" lIns="95242" tIns="47621" rIns="95242" bIns="47621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商品质量和售后服务</a:t>
              </a:r>
              <a:endPara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4" name="燕尾形 63"/>
            <p:cNvSpPr/>
            <p:nvPr>
              <p:custDataLst>
                <p:tags r:id="rId7"/>
              </p:custDataLst>
            </p:nvPr>
          </p:nvSpPr>
          <p:spPr>
            <a:xfrm rot="5400000">
              <a:off x="7632281" y="5062945"/>
              <a:ext cx="375375" cy="599986"/>
            </a:xfrm>
            <a:prstGeom prst="chevron">
              <a:avLst/>
            </a:prstGeom>
            <a:solidFill>
              <a:srgbClr val="A2C4A1"/>
            </a:solidFill>
            <a:ln>
              <a:solidFill>
                <a:srgbClr val="A2C4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5252" tIns="47625" rIns="95252" bIns="47625" rtlCol="0" anchor="ctr"/>
            <a:lstStyle/>
            <a:p>
              <a:pPr algn="ctr"/>
              <a:endParaRPr lang="zh-CN" altLang="en-US" sz="10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20" name="文本框 2"/>
          <p:cNvSpPr txBox="1"/>
          <p:nvPr/>
        </p:nvSpPr>
        <p:spPr>
          <a:xfrm>
            <a:off x="4421313" y="458218"/>
            <a:ext cx="3231042" cy="518160"/>
          </a:xfrm>
          <a:prstGeom prst="rect">
            <a:avLst/>
          </a:prstGeom>
          <a:noFill/>
        </p:spPr>
        <p:txBody>
          <a:bodyPr wrap="square" lIns="87757" tIns="43878" rIns="87757" bIns="43878" rtlCol="0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2"/>
                </a:solidFill>
                <a:latin typeface="思源黑体 CN Bold" pitchFamily="34" charset="-122"/>
                <a:ea typeface="思源黑体 CN Bold" pitchFamily="34" charset="-122"/>
              </a:defRPr>
            </a:lvl1pPr>
          </a:lstStyle>
          <a:p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实际问题</a:t>
            </a:r>
            <a:endParaRPr lang="zh-CN" altLang="en-US" sz="28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燕尾形 6"/>
          <p:cNvSpPr/>
          <p:nvPr>
            <p:custDataLst>
              <p:tags r:id="rId8"/>
            </p:custDataLst>
          </p:nvPr>
        </p:nvSpPr>
        <p:spPr>
          <a:xfrm rot="5400000">
            <a:off x="1485839" y="3265406"/>
            <a:ext cx="375346" cy="599941"/>
          </a:xfrm>
          <a:prstGeom prst="chevron">
            <a:avLst/>
          </a:prstGeom>
          <a:solidFill>
            <a:srgbClr val="A2C4A1"/>
          </a:solidFill>
          <a:ln>
            <a:solidFill>
              <a:srgbClr val="A2C4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252" tIns="47625" rIns="95252" bIns="47625" rtlCol="0" anchor="ctr"/>
          <a:lstStyle/>
          <a:p>
            <a:pPr algn="ctr"/>
            <a:endParaRPr lang="zh-CN" altLang="en-US" sz="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矩形 8"/>
          <p:cNvSpPr/>
          <p:nvPr>
            <p:custDataLst>
              <p:tags r:id="rId9"/>
            </p:custDataLst>
          </p:nvPr>
        </p:nvSpPr>
        <p:spPr>
          <a:xfrm>
            <a:off x="2024477" y="4130666"/>
            <a:ext cx="1976755" cy="524510"/>
          </a:xfrm>
          <a:prstGeom prst="rect">
            <a:avLst/>
          </a:prstGeom>
        </p:spPr>
        <p:txBody>
          <a:bodyPr wrap="none" lIns="95242" tIns="47621" rIns="95242" bIns="47621">
            <a:spAutoFit/>
          </a:bodyPr>
          <a:lstStyle/>
          <a:p>
            <a:pPr algn="l"/>
            <a:r>
              <a:rPr lang="zh-CN" altLang="id-ID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物流与配送</a:t>
            </a:r>
            <a:endParaRPr lang="zh-CN" altLang="id-ID" sz="28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10"/>
            </p:custDataLst>
          </p:nvPr>
        </p:nvSpPr>
        <p:spPr>
          <a:xfrm>
            <a:off x="2024477" y="5033168"/>
            <a:ext cx="2691765" cy="524510"/>
          </a:xfrm>
          <a:prstGeom prst="rect">
            <a:avLst/>
          </a:prstGeom>
        </p:spPr>
        <p:txBody>
          <a:bodyPr wrap="none" lIns="95242" tIns="47621" rIns="95242" bIns="47621">
            <a:spAutoFit/>
          </a:bodyPr>
          <a:lstStyle/>
          <a:p>
            <a:pPr algn="l"/>
            <a:r>
              <a:rPr lang="zh-CN" altLang="id-ID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数据安全和隐私</a:t>
            </a:r>
            <a:endParaRPr lang="zh-CN" altLang="id-ID" sz="28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00">
        <p14:gallery dir="l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575240" y="2299126"/>
            <a:ext cx="7293055" cy="16786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0" i="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线上商城系统需要注意界面设计、导航、搜索功能和响应速度等方面，以提供流畅愉快的购物体验。</a:t>
            </a:r>
            <a:endParaRPr lang="zh-CN" altLang="en-US" sz="2400" b="0" i="0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75240" y="1653846"/>
            <a:ext cx="407237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id-ID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id-ID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用户体验与界面设计</a:t>
            </a:r>
            <a:endParaRPr lang="id-ID" sz="24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75240" y="4478214"/>
            <a:ext cx="7293055" cy="232516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0" i="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由于消费者购买时无法亲自检查产品，因此在线商城系统需要提供消费者产品质量反馈，并提供有效的售后服务，包括退货、换货和客户支持等。</a:t>
            </a:r>
            <a:endParaRPr lang="zh-CN" altLang="en-US" sz="2400" b="0" i="0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75240" y="3832935"/>
            <a:ext cx="358015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商品质量和售后服务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文本框 2"/>
          <p:cNvSpPr txBox="1"/>
          <p:nvPr/>
        </p:nvSpPr>
        <p:spPr>
          <a:xfrm>
            <a:off x="4421313" y="458218"/>
            <a:ext cx="3231042" cy="518160"/>
          </a:xfrm>
          <a:prstGeom prst="rect">
            <a:avLst/>
          </a:prstGeom>
          <a:noFill/>
        </p:spPr>
        <p:txBody>
          <a:bodyPr wrap="square" lIns="87757" tIns="43878" rIns="87757" bIns="43878" rtlCol="0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2"/>
                </a:solidFill>
                <a:latin typeface="思源黑体 CN Bold" pitchFamily="34" charset="-122"/>
                <a:ea typeface="思源黑体 CN Bold" pitchFamily="34" charset="-122"/>
              </a:defRPr>
            </a:lvl1pPr>
          </a:lstStyle>
          <a:p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实际问题</a:t>
            </a:r>
            <a:endParaRPr lang="zh-CN" altLang="en-US" sz="28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rcRect t="32688" b="734"/>
          <a:stretch>
            <a:fillRect/>
          </a:stretch>
        </p:blipFill>
        <p:spPr>
          <a:xfrm>
            <a:off x="8145842" y="1653846"/>
            <a:ext cx="3497593" cy="4732896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00">
        <p14:gallery dir="l"/>
      </p:transition>
    </mc:Choice>
    <mc:Fallback>
      <p:transition spd="slow" advTm="2000">
        <p:fade/>
      </p:transition>
    </mc:Fallback>
  </mc:AlternateContent>
</p:sld>
</file>

<file path=ppt/tags/tag1.xml><?xml version="1.0" encoding="utf-8"?>
<p:tagLst xmlns:p="http://schemas.openxmlformats.org/presentationml/2006/main">
  <p:tag name="MH" val="20180926094856"/>
  <p:tag name="MH_LIBRARY" val="CONTENTS"/>
  <p:tag name="MH_AUTOCOLOR" val="TRUE"/>
  <p:tag name="MH_TYPE" val="CONTENTS"/>
  <p:tag name="ID" val="626777"/>
</p:tagLst>
</file>

<file path=ppt/tags/tag10.xml><?xml version="1.0" encoding="utf-8"?>
<p:tagLst xmlns:p="http://schemas.openxmlformats.org/presentationml/2006/main">
  <p:tag name="KSO_WM_DIAGRAM_VIRTUALLY_FRAME" val="{&quot;height&quot;:285.78896161801697,&quot;left&quot;:108.09681041887468,&quot;top&quot;:168.03907201003676,&quot;width&quot;:336.975238157714}"/>
</p:tagLst>
</file>

<file path=ppt/tags/tag11.xml><?xml version="1.0" encoding="utf-8"?>
<p:tagLst xmlns:p="http://schemas.openxmlformats.org/presentationml/2006/main">
  <p:tag name="KSO_WM_DIAGRAM_VIRTUALLY_FRAME" val="{&quot;height&quot;:285.78896161801697,&quot;left&quot;:108.09681041887468,&quot;top&quot;:168.03907201003676,&quot;width&quot;:336.975238157714}"/>
</p:tagLst>
</file>

<file path=ppt/tags/tag12.xml><?xml version="1.0" encoding="utf-8"?>
<p:tagLst xmlns:p="http://schemas.openxmlformats.org/presentationml/2006/main">
  <p:tag name="KSO_WM_DIAGRAM_VIRTUALLY_FRAME" val="{&quot;height&quot;:293.5597726149891,&quot;left&quot;:90.10149669848936,&quot;top&quot;:179.72941347705142,&quot;width&quot;:528.6054919261101}"/>
</p:tagLst>
</file>

<file path=ppt/tags/tag13.xml><?xml version="1.0" encoding="utf-8"?>
<p:tagLst xmlns:p="http://schemas.openxmlformats.org/presentationml/2006/main">
  <p:tag name="KSO_WM_DIAGRAM_VIRTUALLY_FRAME" val="{&quot;height&quot;:293.5597726149891,&quot;left&quot;:90.10149669848936,&quot;top&quot;:179.72941347705142,&quot;width&quot;:528.6054919261101}"/>
</p:tagLst>
</file>

<file path=ppt/tags/tag14.xml><?xml version="1.0" encoding="utf-8"?>
<p:tagLst xmlns:p="http://schemas.openxmlformats.org/presentationml/2006/main">
  <p:tag name="KSO_WM_DIAGRAM_VIRTUALLY_FRAME" val="{&quot;height&quot;:293.5597726149891,&quot;left&quot;:90.10149669848936,&quot;top&quot;:179.72941347705142,&quot;width&quot;:528.6054919261101}"/>
</p:tagLst>
</file>

<file path=ppt/tags/tag15.xml><?xml version="1.0" encoding="utf-8"?>
<p:tagLst xmlns:p="http://schemas.openxmlformats.org/presentationml/2006/main">
  <p:tag name="ISLIDE.DIAGRAM" val="#331846;"/>
</p:tagLst>
</file>

<file path=ppt/tags/tag16.xml><?xml version="1.0" encoding="utf-8"?>
<p:tagLst xmlns:p="http://schemas.openxmlformats.org/presentationml/2006/main">
  <p:tag name="MH_CONTENTSID" val="635"/>
  <p:tag name="KSO_WPP_MARK_KEY" val="dabf8c9f-cdbb-4076-8459-a91f472f422c"/>
  <p:tag name="COMMONDATA" val="eyJoZGlkIjoiNTdlMDE1OTczYzNiMjk4ZTNlMzk5MzI0M2E2ZTZlMWYifQ=="/>
</p:tagLst>
</file>

<file path=ppt/tags/tag2.xml><?xml version="1.0" encoding="utf-8"?>
<p:tagLst xmlns:p="http://schemas.openxmlformats.org/presentationml/2006/main">
  <p:tag name="KSO_WM_DIAGRAM_VIRTUALLY_FRAME" val="{&quot;height&quot;:293.5597726149891,&quot;left&quot;:90.10149669848936,&quot;top&quot;:179.72941347705142,&quot;width&quot;:528.6054919261101}"/>
</p:tagLst>
</file>

<file path=ppt/tags/tag3.xml><?xml version="1.0" encoding="utf-8"?>
<p:tagLst xmlns:p="http://schemas.openxmlformats.org/presentationml/2006/main">
  <p:tag name="KSO_WM_DIAGRAM_VIRTUALLY_FRAME" val="{&quot;height&quot;:285.78896161801697,&quot;left&quot;:108.09681041887468,&quot;top&quot;:168.03907201003676,&quot;width&quot;:336.975238157714}"/>
</p:tagLst>
</file>

<file path=ppt/tags/tag4.xml><?xml version="1.0" encoding="utf-8"?>
<p:tagLst xmlns:p="http://schemas.openxmlformats.org/presentationml/2006/main">
  <p:tag name="KSO_WM_DIAGRAM_VIRTUALLY_FRAME" val="{&quot;height&quot;:285.78896161801697,&quot;left&quot;:108.09681041887468,&quot;top&quot;:168.03907201003676,&quot;width&quot;:336.975238157714}"/>
</p:tagLst>
</file>

<file path=ppt/tags/tag5.xml><?xml version="1.0" encoding="utf-8"?>
<p:tagLst xmlns:p="http://schemas.openxmlformats.org/presentationml/2006/main">
  <p:tag name="KSO_WM_DIAGRAM_VIRTUALLY_FRAME" val="{&quot;height&quot;:285.78896161801697,&quot;left&quot;:108.09681041887468,&quot;top&quot;:168.03907201003676,&quot;width&quot;:336.975238157714}"/>
</p:tagLst>
</file>

<file path=ppt/tags/tag6.xml><?xml version="1.0" encoding="utf-8"?>
<p:tagLst xmlns:p="http://schemas.openxmlformats.org/presentationml/2006/main">
  <p:tag name="KSO_WM_DIAGRAM_VIRTUALLY_FRAME" val="{&quot;height&quot;:285.78896161801697,&quot;left&quot;:108.09681041887468,&quot;top&quot;:168.03907201003676,&quot;width&quot;:336.975238157714}"/>
</p:tagLst>
</file>

<file path=ppt/tags/tag7.xml><?xml version="1.0" encoding="utf-8"?>
<p:tagLst xmlns:p="http://schemas.openxmlformats.org/presentationml/2006/main">
  <p:tag name="KSO_WM_DIAGRAM_VIRTUALLY_FRAME" val="{&quot;height&quot;:285.78896161801697,&quot;left&quot;:108.09681041887468,&quot;top&quot;:168.03907201003676,&quot;width&quot;:336.975238157714}"/>
</p:tagLst>
</file>

<file path=ppt/tags/tag8.xml><?xml version="1.0" encoding="utf-8"?>
<p:tagLst xmlns:p="http://schemas.openxmlformats.org/presentationml/2006/main">
  <p:tag name="KSO_WM_DIAGRAM_VIRTUALLY_FRAME" val="{&quot;height&quot;:285.78896161801697,&quot;left&quot;:108.09681041887468,&quot;top&quot;:168.03907201003676,&quot;width&quot;:336.975238157714}"/>
</p:tagLst>
</file>

<file path=ppt/tags/tag9.xml><?xml version="1.0" encoding="utf-8"?>
<p:tagLst xmlns:p="http://schemas.openxmlformats.org/presentationml/2006/main">
  <p:tag name="KSO_WM_DIAGRAM_VIRTUALLY_FRAME" val="{&quot;height&quot;:285.78896161801697,&quot;left&quot;:108.09681041887468,&quot;top&quot;:168.03907201003676,&quot;width&quot;:336.975238157714}"/>
</p:tagLst>
</file>

<file path=ppt/theme/theme1.xml><?xml version="1.0" encoding="utf-8"?>
<a:theme xmlns:a="http://schemas.openxmlformats.org/drawingml/2006/main" name="千图网海量PPT模板www.58pic.com">
  <a:themeElements>
    <a:clrScheme name="自定义 21">
      <a:dk1>
        <a:sysClr val="windowText" lastClr="000000"/>
      </a:dk1>
      <a:lt1>
        <a:sysClr val="window" lastClr="FFFFFF"/>
      </a:lt1>
      <a:dk2>
        <a:srgbClr val="6D8A84"/>
      </a:dk2>
      <a:lt2>
        <a:srgbClr val="E5F0F6"/>
      </a:lt2>
      <a:accent1>
        <a:srgbClr val="6F6660"/>
      </a:accent1>
      <a:accent2>
        <a:srgbClr val="6D8A84"/>
      </a:accent2>
      <a:accent3>
        <a:srgbClr val="6F6660"/>
      </a:accent3>
      <a:accent4>
        <a:srgbClr val="6D8A84"/>
      </a:accent4>
      <a:accent5>
        <a:srgbClr val="6F6660"/>
      </a:accent5>
      <a:accent6>
        <a:srgbClr val="6D8A84"/>
      </a:accent6>
      <a:hlink>
        <a:srgbClr val="0000FF"/>
      </a:hlink>
      <a:folHlink>
        <a:srgbClr val="800080"/>
      </a:folHlink>
    </a:clrScheme>
    <a:fontScheme name="自定义 4">
      <a:majorFont>
        <a:latin typeface="字魂59号-创粗黑"/>
        <a:ea typeface="字魂59号-创粗黑"/>
        <a:cs typeface=""/>
      </a:majorFont>
      <a:minorFont>
        <a:latin typeface="字魂59号-创粗黑"/>
        <a:ea typeface="字魂59号-创粗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1721</Words>
  <Application>WPS 演示</Application>
  <PresentationFormat>自定义</PresentationFormat>
  <Paragraphs>237</Paragraphs>
  <Slides>21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9" baseType="lpstr">
      <vt:lpstr>Arial</vt:lpstr>
      <vt:lpstr>宋体</vt:lpstr>
      <vt:lpstr>Wingdings</vt:lpstr>
      <vt:lpstr>Rockwell</vt:lpstr>
      <vt:lpstr>字魂35号-经典雅黑</vt:lpstr>
      <vt:lpstr>微软雅黑</vt:lpstr>
      <vt:lpstr>Agency FB</vt:lpstr>
      <vt:lpstr>思源黑体 CN Bold</vt:lpstr>
      <vt:lpstr>黑体</vt:lpstr>
      <vt:lpstr>字魂59号-创粗黑</vt:lpstr>
      <vt:lpstr>Arial Unicode MS</vt:lpstr>
      <vt:lpstr>Lato Light</vt:lpstr>
      <vt:lpstr>Segoe Print</vt:lpstr>
      <vt:lpstr>MS PGothic</vt:lpstr>
      <vt:lpstr>Lato Light</vt:lpstr>
      <vt:lpstr>Calibri</vt:lpstr>
      <vt:lpstr>Lato Regular</vt:lpstr>
      <vt:lpstr>千图网海量PPT模板www.58pic.com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17728</cp:lastModifiedBy>
  <cp:revision>10100</cp:revision>
  <cp:lastPrinted>2113-01-01T00:00:00Z</cp:lastPrinted>
  <dcterms:created xsi:type="dcterms:W3CDTF">2015-07-08T08:22:00Z</dcterms:created>
  <dcterms:modified xsi:type="dcterms:W3CDTF">2024-03-20T18:55:57Z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ICV">
    <vt:lpwstr>4EC8D340177D48998E70326C5AFB9860</vt:lpwstr>
  </property>
  <property fmtid="{D5CDD505-2E9C-101B-9397-08002B2CF9AE}" pid="4" name="KSOProductBuildVer">
    <vt:lpwstr>2052-11.1.0.12165</vt:lpwstr>
  </property>
</Properties>
</file>